
<file path=[Content_Types].xml><?xml version="1.0" encoding="utf-8"?>
<Types xmlns="http://schemas.openxmlformats.org/package/2006/content-types">
  <Default ContentType="application/x-fontdata" Extension="fntdata"/>
  <Default ContentType="image/jpeg" Extension="jp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package.core-properties+xml" PartName="/docProps/core.xml"/>
  <Override ContentType="application/vnd.openxmlformats-officedocument.extended-properties+xml" PartName="/docProps/app.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3"/>
  </p:notesMasterIdLst>
  <p:sldIdLst>
    <p:sldId id="256" r:id="rId2"/>
    <p:sldId id="258" r:id="rId3"/>
    <p:sldId id="259" r:id="rId4"/>
    <p:sldId id="260" r:id="rId5"/>
    <p:sldId id="261" r:id="rId6"/>
    <p:sldId id="262" r:id="rId7"/>
    <p:sldId id="263" r:id="rId8"/>
    <p:sldId id="264" r:id="rId9"/>
    <p:sldId id="265" r:id="rId10"/>
    <p:sldId id="266" r:id="rId11"/>
    <p:sldId id="267" r:id="rId12"/>
    <p:sldId id="270" r:id="rId13"/>
    <p:sldId id="271" r:id="rId14"/>
    <p:sldId id="272" r:id="rId15"/>
    <p:sldId id="273" r:id="rId16"/>
    <p:sldId id="305" r:id="rId17"/>
    <p:sldId id="285" r:id="rId18"/>
    <p:sldId id="278" r:id="rId19"/>
    <p:sldId id="283" r:id="rId20"/>
    <p:sldId id="279" r:id="rId21"/>
    <p:sldId id="284" r:id="rId22"/>
    <p:sldId id="306" r:id="rId23"/>
    <p:sldId id="307" r:id="rId24"/>
    <p:sldId id="308" r:id="rId25"/>
    <p:sldId id="309" r:id="rId26"/>
    <p:sldId id="310" r:id="rId27"/>
    <p:sldId id="275" r:id="rId28"/>
    <p:sldId id="276" r:id="rId29"/>
    <p:sldId id="274" r:id="rId30"/>
    <p:sldId id="280" r:id="rId31"/>
    <p:sldId id="286" r:id="rId32"/>
  </p:sldIdLst>
  <p:sldSz cx="9144000" cy="5143500" type="screen16x9"/>
  <p:notesSz cx="6858000" cy="9144000"/>
  <p:embeddedFontLst>
    <p:embeddedFont>
      <p:font typeface="Abel" panose="020B0604020202020204" charset="0"/>
      <p:regular r:id="rId34"/>
    </p:embeddedFont>
    <p:embeddedFont>
      <p:font typeface="Archivo"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Fira Sans Extra Condensed Medium" panose="020B0604020202020204" charset="0"/>
      <p:regular r:id="rId43"/>
      <p:bold r:id="rId44"/>
      <p:italic r:id="rId45"/>
      <p:boldItalic r:id="rId46"/>
    </p:embeddedFont>
    <p:embeddedFont>
      <p:font typeface="Inter" panose="020B0604020202020204" charset="0"/>
      <p:regular r:id="rId47"/>
      <p:bold r:id="rId48"/>
    </p:embeddedFont>
    <p:embeddedFont>
      <p:font typeface="Paytone One" panose="020B0604020202020204" charset="0"/>
      <p:regular r:id="rId49"/>
    </p:embeddedFont>
    <p:embeddedFont>
      <p:font typeface="Unica One"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F0EA16-DC97-4DB2-84BF-BE91B4D41344}">
  <a:tblStyle styleId="{D1F0EA16-DC97-4DB2-84BF-BE91B4D413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040f09d0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040f09d0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40c982cef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40c982cef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320de4b7d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320de4b7d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35b6d4036_7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735b6d4036_7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320de4b7d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320de4b7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320de4b7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320de4b7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714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6320de4b7d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6320de4b7d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320de4b7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320de4b7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07c3e161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07c3e161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43b6a2986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643b6a2986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320de4b7d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320de4b7d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320de4b7d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320de4b7d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284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320de4b7d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320de4b7d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613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320de4b7d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320de4b7d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958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320de4b7d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320de4b7d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264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320de4b7d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320de4b7d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2975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735b6d4036_7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735b6d4036_7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320de4b7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320de4b7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57949137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657949137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6408f5a9af_1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6408f5a9af_1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35b6d4036_7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35b6d4036_7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320de4b7d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320de4b7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40c982cef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40c982cef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adfe1226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6adfe122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73825" y="0"/>
            <a:ext cx="6270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rot="946">
            <a:off x="4178400" y="1241700"/>
            <a:ext cx="4360200" cy="1758900"/>
          </a:xfrm>
          <a:prstGeom prst="rect">
            <a:avLst/>
          </a:prstGeom>
        </p:spPr>
        <p:txBody>
          <a:bodyPr spcFirstLastPara="1" wrap="square" lIns="91425" tIns="91425" rIns="91425" bIns="91425" anchor="b" anchorCtr="0">
            <a:noAutofit/>
          </a:bodyPr>
          <a:lstStyle>
            <a:lvl1pPr lvl="0">
              <a:spcBef>
                <a:spcPts val="0"/>
              </a:spcBef>
              <a:spcAft>
                <a:spcPts val="0"/>
              </a:spcAft>
              <a:buSzPts val="9600"/>
              <a:buFont typeface="Paytone One"/>
              <a:buNone/>
              <a:defRPr sz="5200" b="1"/>
            </a:lvl1pPr>
            <a:lvl2pPr lvl="1">
              <a:spcBef>
                <a:spcPts val="0"/>
              </a:spcBef>
              <a:spcAft>
                <a:spcPts val="0"/>
              </a:spcAft>
              <a:buSzPts val="9600"/>
              <a:buFont typeface="Paytone One"/>
              <a:buNone/>
              <a:defRPr sz="9600">
                <a:latin typeface="Paytone One"/>
                <a:ea typeface="Paytone One"/>
                <a:cs typeface="Paytone One"/>
                <a:sym typeface="Paytone One"/>
              </a:defRPr>
            </a:lvl2pPr>
            <a:lvl3pPr lvl="2">
              <a:spcBef>
                <a:spcPts val="0"/>
              </a:spcBef>
              <a:spcAft>
                <a:spcPts val="0"/>
              </a:spcAft>
              <a:buSzPts val="9600"/>
              <a:buFont typeface="Paytone One"/>
              <a:buNone/>
              <a:defRPr sz="9600">
                <a:latin typeface="Paytone One"/>
                <a:ea typeface="Paytone One"/>
                <a:cs typeface="Paytone One"/>
                <a:sym typeface="Paytone One"/>
              </a:defRPr>
            </a:lvl3pPr>
            <a:lvl4pPr lvl="3">
              <a:spcBef>
                <a:spcPts val="0"/>
              </a:spcBef>
              <a:spcAft>
                <a:spcPts val="0"/>
              </a:spcAft>
              <a:buSzPts val="9600"/>
              <a:buFont typeface="Paytone One"/>
              <a:buNone/>
              <a:defRPr sz="9600">
                <a:latin typeface="Paytone One"/>
                <a:ea typeface="Paytone One"/>
                <a:cs typeface="Paytone One"/>
                <a:sym typeface="Paytone One"/>
              </a:defRPr>
            </a:lvl4pPr>
            <a:lvl5pPr lvl="4">
              <a:spcBef>
                <a:spcPts val="0"/>
              </a:spcBef>
              <a:spcAft>
                <a:spcPts val="0"/>
              </a:spcAft>
              <a:buSzPts val="9600"/>
              <a:buFont typeface="Paytone One"/>
              <a:buNone/>
              <a:defRPr sz="9600">
                <a:latin typeface="Paytone One"/>
                <a:ea typeface="Paytone One"/>
                <a:cs typeface="Paytone One"/>
                <a:sym typeface="Paytone One"/>
              </a:defRPr>
            </a:lvl5pPr>
            <a:lvl6pPr lvl="5">
              <a:spcBef>
                <a:spcPts val="0"/>
              </a:spcBef>
              <a:spcAft>
                <a:spcPts val="0"/>
              </a:spcAft>
              <a:buSzPts val="9600"/>
              <a:buFont typeface="Paytone One"/>
              <a:buNone/>
              <a:defRPr sz="9600">
                <a:latin typeface="Paytone One"/>
                <a:ea typeface="Paytone One"/>
                <a:cs typeface="Paytone One"/>
                <a:sym typeface="Paytone One"/>
              </a:defRPr>
            </a:lvl6pPr>
            <a:lvl7pPr lvl="6">
              <a:spcBef>
                <a:spcPts val="0"/>
              </a:spcBef>
              <a:spcAft>
                <a:spcPts val="0"/>
              </a:spcAft>
              <a:buSzPts val="9600"/>
              <a:buFont typeface="Paytone One"/>
              <a:buNone/>
              <a:defRPr sz="9600">
                <a:latin typeface="Paytone One"/>
                <a:ea typeface="Paytone One"/>
                <a:cs typeface="Paytone One"/>
                <a:sym typeface="Paytone One"/>
              </a:defRPr>
            </a:lvl7pPr>
            <a:lvl8pPr lvl="7">
              <a:spcBef>
                <a:spcPts val="0"/>
              </a:spcBef>
              <a:spcAft>
                <a:spcPts val="0"/>
              </a:spcAft>
              <a:buSzPts val="9600"/>
              <a:buFont typeface="Paytone One"/>
              <a:buNone/>
              <a:defRPr sz="9600">
                <a:latin typeface="Paytone One"/>
                <a:ea typeface="Paytone One"/>
                <a:cs typeface="Paytone One"/>
                <a:sym typeface="Paytone One"/>
              </a:defRPr>
            </a:lvl8pPr>
            <a:lvl9pPr lvl="8">
              <a:spcBef>
                <a:spcPts val="0"/>
              </a:spcBef>
              <a:spcAft>
                <a:spcPts val="0"/>
              </a:spcAft>
              <a:buSzPts val="9600"/>
              <a:buFont typeface="Paytone One"/>
              <a:buNone/>
              <a:defRPr sz="9600">
                <a:latin typeface="Paytone One"/>
                <a:ea typeface="Paytone One"/>
                <a:cs typeface="Paytone One"/>
                <a:sym typeface="Paytone One"/>
              </a:defRPr>
            </a:lvl9pPr>
          </a:lstStyle>
          <a:p>
            <a:endParaRPr/>
          </a:p>
        </p:txBody>
      </p:sp>
      <p:sp>
        <p:nvSpPr>
          <p:cNvPr id="11" name="Google Shape;11;p2"/>
          <p:cNvSpPr txBox="1">
            <a:spLocks noGrp="1"/>
          </p:cNvSpPr>
          <p:nvPr>
            <p:ph type="subTitle" idx="1"/>
          </p:nvPr>
        </p:nvSpPr>
        <p:spPr>
          <a:xfrm rot="1327">
            <a:off x="4216500" y="3544600"/>
            <a:ext cx="3109200" cy="63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Archivo"/>
              <a:buNone/>
              <a:defRPr/>
            </a:lvl1pPr>
            <a:lvl2pPr lvl="1">
              <a:lnSpc>
                <a:spcPct val="100000"/>
              </a:lnSpc>
              <a:spcBef>
                <a:spcPts val="0"/>
              </a:spcBef>
              <a:spcAft>
                <a:spcPts val="0"/>
              </a:spcAft>
              <a:buSzPts val="2800"/>
              <a:buFont typeface="Archivo"/>
              <a:buNone/>
              <a:defRPr sz="2800">
                <a:latin typeface="Archivo"/>
                <a:ea typeface="Archivo"/>
                <a:cs typeface="Archivo"/>
                <a:sym typeface="Archivo"/>
              </a:defRPr>
            </a:lvl2pPr>
            <a:lvl3pPr lvl="2">
              <a:lnSpc>
                <a:spcPct val="100000"/>
              </a:lnSpc>
              <a:spcBef>
                <a:spcPts val="0"/>
              </a:spcBef>
              <a:spcAft>
                <a:spcPts val="0"/>
              </a:spcAft>
              <a:buSzPts val="2800"/>
              <a:buFont typeface="Archivo"/>
              <a:buNone/>
              <a:defRPr sz="2800">
                <a:latin typeface="Archivo"/>
                <a:ea typeface="Archivo"/>
                <a:cs typeface="Archivo"/>
                <a:sym typeface="Archivo"/>
              </a:defRPr>
            </a:lvl3pPr>
            <a:lvl4pPr lvl="3">
              <a:lnSpc>
                <a:spcPct val="100000"/>
              </a:lnSpc>
              <a:spcBef>
                <a:spcPts val="0"/>
              </a:spcBef>
              <a:spcAft>
                <a:spcPts val="0"/>
              </a:spcAft>
              <a:buSzPts val="2800"/>
              <a:buFont typeface="Archivo"/>
              <a:buNone/>
              <a:defRPr sz="2800">
                <a:latin typeface="Archivo"/>
                <a:ea typeface="Archivo"/>
                <a:cs typeface="Archivo"/>
                <a:sym typeface="Archivo"/>
              </a:defRPr>
            </a:lvl4pPr>
            <a:lvl5pPr lvl="4">
              <a:lnSpc>
                <a:spcPct val="100000"/>
              </a:lnSpc>
              <a:spcBef>
                <a:spcPts val="0"/>
              </a:spcBef>
              <a:spcAft>
                <a:spcPts val="0"/>
              </a:spcAft>
              <a:buSzPts val="2800"/>
              <a:buFont typeface="Archivo"/>
              <a:buNone/>
              <a:defRPr sz="2800">
                <a:latin typeface="Archivo"/>
                <a:ea typeface="Archivo"/>
                <a:cs typeface="Archivo"/>
                <a:sym typeface="Archivo"/>
              </a:defRPr>
            </a:lvl5pPr>
            <a:lvl6pPr lvl="5">
              <a:lnSpc>
                <a:spcPct val="100000"/>
              </a:lnSpc>
              <a:spcBef>
                <a:spcPts val="0"/>
              </a:spcBef>
              <a:spcAft>
                <a:spcPts val="0"/>
              </a:spcAft>
              <a:buSzPts val="2800"/>
              <a:buFont typeface="Archivo"/>
              <a:buNone/>
              <a:defRPr sz="2800">
                <a:latin typeface="Archivo"/>
                <a:ea typeface="Archivo"/>
                <a:cs typeface="Archivo"/>
                <a:sym typeface="Archivo"/>
              </a:defRPr>
            </a:lvl6pPr>
            <a:lvl7pPr lvl="6">
              <a:lnSpc>
                <a:spcPct val="100000"/>
              </a:lnSpc>
              <a:spcBef>
                <a:spcPts val="0"/>
              </a:spcBef>
              <a:spcAft>
                <a:spcPts val="0"/>
              </a:spcAft>
              <a:buSzPts val="2800"/>
              <a:buFont typeface="Archivo"/>
              <a:buNone/>
              <a:defRPr sz="2800">
                <a:latin typeface="Archivo"/>
                <a:ea typeface="Archivo"/>
                <a:cs typeface="Archivo"/>
                <a:sym typeface="Archivo"/>
              </a:defRPr>
            </a:lvl7pPr>
            <a:lvl8pPr lvl="7">
              <a:lnSpc>
                <a:spcPct val="100000"/>
              </a:lnSpc>
              <a:spcBef>
                <a:spcPts val="0"/>
              </a:spcBef>
              <a:spcAft>
                <a:spcPts val="0"/>
              </a:spcAft>
              <a:buSzPts val="2800"/>
              <a:buFont typeface="Archivo"/>
              <a:buNone/>
              <a:defRPr sz="2800">
                <a:latin typeface="Archivo"/>
                <a:ea typeface="Archivo"/>
                <a:cs typeface="Archivo"/>
                <a:sym typeface="Archivo"/>
              </a:defRPr>
            </a:lvl8pPr>
            <a:lvl9pPr lvl="8">
              <a:lnSpc>
                <a:spcPct val="100000"/>
              </a:lnSpc>
              <a:spcBef>
                <a:spcPts val="0"/>
              </a:spcBef>
              <a:spcAft>
                <a:spcPts val="0"/>
              </a:spcAft>
              <a:buSzPts val="2800"/>
              <a:buFont typeface="Archivo"/>
              <a:buNone/>
              <a:defRPr sz="2800">
                <a:latin typeface="Archivo"/>
                <a:ea typeface="Archivo"/>
                <a:cs typeface="Archivo"/>
                <a:sym typeface="Archiv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64"/>
        <p:cNvGrpSpPr/>
        <p:nvPr/>
      </p:nvGrpSpPr>
      <p:grpSpPr>
        <a:xfrm>
          <a:off x="0" y="0"/>
          <a:ext cx="0" cy="0"/>
          <a:chOff x="0" y="0"/>
          <a:chExt cx="0" cy="0"/>
        </a:xfrm>
      </p:grpSpPr>
      <p:sp>
        <p:nvSpPr>
          <p:cNvPr id="65" name="Google Shape;65;p1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3"/>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67" name="Google Shape;67;p13"/>
          <p:cNvSpPr txBox="1">
            <a:spLocks noGrp="1"/>
          </p:cNvSpPr>
          <p:nvPr>
            <p:ph type="title" hasCustomPrompt="1"/>
          </p:nvPr>
        </p:nvSpPr>
        <p:spPr>
          <a:xfrm flipH="1">
            <a:off x="3753239" y="3825726"/>
            <a:ext cx="1209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3"/>
          <p:cNvSpPr txBox="1">
            <a:spLocks noGrp="1"/>
          </p:cNvSpPr>
          <p:nvPr>
            <p:ph type="subTitle" idx="1"/>
          </p:nvPr>
        </p:nvSpPr>
        <p:spPr>
          <a:xfrm flipH="1">
            <a:off x="5152400" y="1537350"/>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13"/>
          <p:cNvSpPr txBox="1">
            <a:spLocks noGrp="1"/>
          </p:cNvSpPr>
          <p:nvPr>
            <p:ph type="subTitle" idx="2"/>
          </p:nvPr>
        </p:nvSpPr>
        <p:spPr>
          <a:xfrm>
            <a:off x="5152400" y="3940801"/>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 name="Google Shape;70;p13"/>
          <p:cNvSpPr txBox="1">
            <a:spLocks noGrp="1"/>
          </p:cNvSpPr>
          <p:nvPr>
            <p:ph type="subTitle" idx="3"/>
          </p:nvPr>
        </p:nvSpPr>
        <p:spPr>
          <a:xfrm flipH="1">
            <a:off x="5152400" y="2732654"/>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13"/>
          <p:cNvSpPr txBox="1">
            <a:spLocks noGrp="1"/>
          </p:cNvSpPr>
          <p:nvPr>
            <p:ph type="subTitle" idx="4"/>
          </p:nvPr>
        </p:nvSpPr>
        <p:spPr>
          <a:xfrm flipH="1">
            <a:off x="5152400" y="954825"/>
            <a:ext cx="26340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Unica One"/>
                <a:ea typeface="Unica One"/>
                <a:cs typeface="Unica One"/>
                <a:sym typeface="Unica One"/>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72" name="Google Shape;72;p13"/>
          <p:cNvSpPr txBox="1">
            <a:spLocks noGrp="1"/>
          </p:cNvSpPr>
          <p:nvPr>
            <p:ph type="subTitle" idx="5"/>
          </p:nvPr>
        </p:nvSpPr>
        <p:spPr>
          <a:xfrm>
            <a:off x="5152400" y="3339226"/>
            <a:ext cx="24099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Unica One"/>
                <a:ea typeface="Unica One"/>
                <a:cs typeface="Unica One"/>
                <a:sym typeface="Unica One"/>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73" name="Google Shape;73;p13"/>
          <p:cNvSpPr txBox="1">
            <a:spLocks noGrp="1"/>
          </p:cNvSpPr>
          <p:nvPr>
            <p:ph type="subTitle" idx="6"/>
          </p:nvPr>
        </p:nvSpPr>
        <p:spPr>
          <a:xfrm flipH="1">
            <a:off x="5152400" y="2245829"/>
            <a:ext cx="2680800" cy="650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Unica One"/>
                <a:ea typeface="Unica One"/>
                <a:cs typeface="Unica One"/>
                <a:sym typeface="Unica One"/>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74" name="Google Shape;74;p13"/>
          <p:cNvSpPr txBox="1">
            <a:spLocks noGrp="1"/>
          </p:cNvSpPr>
          <p:nvPr>
            <p:ph type="title" idx="7" hasCustomPrompt="1"/>
          </p:nvPr>
        </p:nvSpPr>
        <p:spPr>
          <a:xfrm>
            <a:off x="3696239" y="2598675"/>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3600"/>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3"/>
          <p:cNvSpPr txBox="1">
            <a:spLocks noGrp="1"/>
          </p:cNvSpPr>
          <p:nvPr>
            <p:ph type="title" idx="8" hasCustomPrompt="1"/>
          </p:nvPr>
        </p:nvSpPr>
        <p:spPr>
          <a:xfrm>
            <a:off x="3696239" y="1371631"/>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3600"/>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3"/>
          <p:cNvSpPr txBox="1">
            <a:spLocks noGrp="1"/>
          </p:cNvSpPr>
          <p:nvPr>
            <p:ph type="title" idx="9"/>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vl1pPr>
            <a:lvl2pPr lvl="1" rtl="0">
              <a:spcBef>
                <a:spcPts val="0"/>
              </a:spcBef>
              <a:spcAft>
                <a:spcPts val="0"/>
              </a:spcAft>
              <a:buNone/>
              <a:defRPr sz="3000" b="1"/>
            </a:lvl2pPr>
            <a:lvl3pPr lvl="2" rtl="0">
              <a:spcBef>
                <a:spcPts val="0"/>
              </a:spcBef>
              <a:spcAft>
                <a:spcPts val="0"/>
              </a:spcAft>
              <a:buNone/>
              <a:defRPr sz="3000" b="1"/>
            </a:lvl3pPr>
            <a:lvl4pPr lvl="3" rtl="0">
              <a:spcBef>
                <a:spcPts val="0"/>
              </a:spcBef>
              <a:spcAft>
                <a:spcPts val="0"/>
              </a:spcAft>
              <a:buNone/>
              <a:defRPr sz="3000" b="1"/>
            </a:lvl4pPr>
            <a:lvl5pPr lvl="4" rtl="0">
              <a:spcBef>
                <a:spcPts val="0"/>
              </a:spcBef>
              <a:spcAft>
                <a:spcPts val="0"/>
              </a:spcAft>
              <a:buNone/>
              <a:defRPr sz="3000" b="1"/>
            </a:lvl5pPr>
            <a:lvl6pPr lvl="5" rtl="0">
              <a:spcBef>
                <a:spcPts val="0"/>
              </a:spcBef>
              <a:spcAft>
                <a:spcPts val="0"/>
              </a:spcAft>
              <a:buNone/>
              <a:defRPr sz="3000" b="1"/>
            </a:lvl6pPr>
            <a:lvl7pPr lvl="6" rtl="0">
              <a:spcBef>
                <a:spcPts val="0"/>
              </a:spcBef>
              <a:spcAft>
                <a:spcPts val="0"/>
              </a:spcAft>
              <a:buNone/>
              <a:defRPr sz="3000" b="1"/>
            </a:lvl7pPr>
            <a:lvl8pPr lvl="7" rtl="0">
              <a:spcBef>
                <a:spcPts val="0"/>
              </a:spcBef>
              <a:spcAft>
                <a:spcPts val="0"/>
              </a:spcAft>
              <a:buNone/>
              <a:defRPr sz="3000" b="1"/>
            </a:lvl8pPr>
            <a:lvl9pPr lvl="8" rtl="0">
              <a:spcBef>
                <a:spcPts val="0"/>
              </a:spcBef>
              <a:spcAft>
                <a:spcPts val="0"/>
              </a:spcAft>
              <a:buNone/>
              <a:defRPr sz="3000" b="1"/>
            </a:lvl9pPr>
          </a:lstStyle>
          <a:p>
            <a:endParaRPr/>
          </a:p>
        </p:txBody>
      </p:sp>
      <p:sp>
        <p:nvSpPr>
          <p:cNvPr id="77" name="Google Shape;77;p13"/>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78"/>
        <p:cNvGrpSpPr/>
        <p:nvPr/>
      </p:nvGrpSpPr>
      <p:grpSpPr>
        <a:xfrm>
          <a:off x="0" y="0"/>
          <a:ext cx="0" cy="0"/>
          <a:chOff x="0" y="0"/>
          <a:chExt cx="0" cy="0"/>
        </a:xfrm>
      </p:grpSpPr>
      <p:sp>
        <p:nvSpPr>
          <p:cNvPr id="79" name="Google Shape;79;p14"/>
          <p:cNvSpPr txBox="1">
            <a:spLocks noGrp="1"/>
          </p:cNvSpPr>
          <p:nvPr>
            <p:ph type="ctrTitle"/>
          </p:nvPr>
        </p:nvSpPr>
        <p:spPr>
          <a:xfrm flipH="1">
            <a:off x="1041287" y="2622582"/>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0" name="Google Shape;80;p14"/>
          <p:cNvSpPr txBox="1">
            <a:spLocks noGrp="1"/>
          </p:cNvSpPr>
          <p:nvPr>
            <p:ph type="subTitle" idx="1"/>
          </p:nvPr>
        </p:nvSpPr>
        <p:spPr>
          <a:xfrm flipH="1">
            <a:off x="805649" y="3200375"/>
            <a:ext cx="2031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4"/>
          <p:cNvSpPr txBox="1">
            <a:spLocks noGrp="1"/>
          </p:cNvSpPr>
          <p:nvPr>
            <p:ph type="ctrTitle" idx="2"/>
          </p:nvPr>
        </p:nvSpPr>
        <p:spPr>
          <a:xfrm flipH="1">
            <a:off x="3626702" y="2622582"/>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4"/>
          <p:cNvSpPr txBox="1">
            <a:spLocks noGrp="1"/>
          </p:cNvSpPr>
          <p:nvPr>
            <p:ph type="subTitle" idx="3"/>
          </p:nvPr>
        </p:nvSpPr>
        <p:spPr>
          <a:xfrm flipH="1">
            <a:off x="3195425" y="3200375"/>
            <a:ext cx="2423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3" name="Google Shape;83;p14"/>
          <p:cNvSpPr txBox="1">
            <a:spLocks noGrp="1"/>
          </p:cNvSpPr>
          <p:nvPr>
            <p:ph type="ctrTitle" idx="4"/>
          </p:nvPr>
        </p:nvSpPr>
        <p:spPr>
          <a:xfrm flipH="1">
            <a:off x="6197840" y="2622582"/>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4"/>
          <p:cNvSpPr txBox="1">
            <a:spLocks noGrp="1"/>
          </p:cNvSpPr>
          <p:nvPr>
            <p:ph type="subTitle" idx="5"/>
          </p:nvPr>
        </p:nvSpPr>
        <p:spPr>
          <a:xfrm flipH="1">
            <a:off x="5976440" y="3200375"/>
            <a:ext cx="2003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4"/>
          <p:cNvSpPr txBox="1">
            <a:spLocks noGrp="1"/>
          </p:cNvSpPr>
          <p:nvPr>
            <p:ph type="title" idx="6"/>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86" name="Google Shape;86;p14"/>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 name="Google Shape;87;p14"/>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88" name="Google Shape;88;p14"/>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
  <p:cSld name="CUSTOM_2">
    <p:spTree>
      <p:nvGrpSpPr>
        <p:cNvPr id="1" name="Shape 98"/>
        <p:cNvGrpSpPr/>
        <p:nvPr/>
      </p:nvGrpSpPr>
      <p:grpSpPr>
        <a:xfrm>
          <a:off x="0" y="0"/>
          <a:ext cx="0" cy="0"/>
          <a:chOff x="0" y="0"/>
          <a:chExt cx="0" cy="0"/>
        </a:xfrm>
      </p:grpSpPr>
      <p:sp>
        <p:nvSpPr>
          <p:cNvPr id="99" name="Google Shape;99;p16"/>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16"/>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101" name="Google Shape;101;p16"/>
          <p:cNvSpPr txBox="1">
            <a:spLocks noGrp="1"/>
          </p:cNvSpPr>
          <p:nvPr>
            <p:ph type="ctrTitle"/>
          </p:nvPr>
        </p:nvSpPr>
        <p:spPr>
          <a:xfrm flipH="1">
            <a:off x="1742877" y="1446225"/>
            <a:ext cx="2032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6"/>
          <p:cNvSpPr txBox="1">
            <a:spLocks noGrp="1"/>
          </p:cNvSpPr>
          <p:nvPr>
            <p:ph type="subTitle" idx="1"/>
          </p:nvPr>
        </p:nvSpPr>
        <p:spPr>
          <a:xfrm flipH="1">
            <a:off x="1742918" y="1868512"/>
            <a:ext cx="23769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3" name="Google Shape;103;p16"/>
          <p:cNvSpPr txBox="1">
            <a:spLocks noGrp="1"/>
          </p:cNvSpPr>
          <p:nvPr>
            <p:ph type="ctrTitle" idx="2"/>
          </p:nvPr>
        </p:nvSpPr>
        <p:spPr>
          <a:xfrm flipH="1">
            <a:off x="5378648" y="1446225"/>
            <a:ext cx="2077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4" name="Google Shape;104;p16"/>
          <p:cNvSpPr txBox="1">
            <a:spLocks noGrp="1"/>
          </p:cNvSpPr>
          <p:nvPr>
            <p:ph type="subTitle" idx="3"/>
          </p:nvPr>
        </p:nvSpPr>
        <p:spPr>
          <a:xfrm flipH="1">
            <a:off x="5378599" y="1870850"/>
            <a:ext cx="2499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5" name="Google Shape;105;p16"/>
          <p:cNvSpPr txBox="1">
            <a:spLocks noGrp="1"/>
          </p:cNvSpPr>
          <p:nvPr>
            <p:ph type="ctrTitle" idx="4"/>
          </p:nvPr>
        </p:nvSpPr>
        <p:spPr>
          <a:xfrm flipH="1">
            <a:off x="1742975" y="3180575"/>
            <a:ext cx="2262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6"/>
          <p:cNvSpPr txBox="1">
            <a:spLocks noGrp="1"/>
          </p:cNvSpPr>
          <p:nvPr>
            <p:ph type="subTitle" idx="5"/>
          </p:nvPr>
        </p:nvSpPr>
        <p:spPr>
          <a:xfrm flipH="1">
            <a:off x="1730066" y="3603468"/>
            <a:ext cx="2262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7" name="Google Shape;107;p16"/>
          <p:cNvSpPr txBox="1">
            <a:spLocks noGrp="1"/>
          </p:cNvSpPr>
          <p:nvPr>
            <p:ph type="ctrTitle" idx="6"/>
          </p:nvPr>
        </p:nvSpPr>
        <p:spPr>
          <a:xfrm flipH="1">
            <a:off x="5378522" y="3180575"/>
            <a:ext cx="2499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16"/>
          <p:cNvSpPr txBox="1">
            <a:spLocks noGrp="1"/>
          </p:cNvSpPr>
          <p:nvPr>
            <p:ph type="subTitle" idx="7"/>
          </p:nvPr>
        </p:nvSpPr>
        <p:spPr>
          <a:xfrm flipH="1">
            <a:off x="5365671" y="3603468"/>
            <a:ext cx="24255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9" name="Google Shape;109;p16"/>
          <p:cNvSpPr txBox="1">
            <a:spLocks noGrp="1"/>
          </p:cNvSpPr>
          <p:nvPr>
            <p:ph type="title" idx="8"/>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vl1pPr>
            <a:lvl2pPr lvl="1" rtl="0">
              <a:spcBef>
                <a:spcPts val="0"/>
              </a:spcBef>
              <a:spcAft>
                <a:spcPts val="0"/>
              </a:spcAft>
              <a:buNone/>
              <a:defRPr sz="3000" b="1"/>
            </a:lvl2pPr>
            <a:lvl3pPr lvl="2" rtl="0">
              <a:spcBef>
                <a:spcPts val="0"/>
              </a:spcBef>
              <a:spcAft>
                <a:spcPts val="0"/>
              </a:spcAft>
              <a:buNone/>
              <a:defRPr sz="3000" b="1"/>
            </a:lvl3pPr>
            <a:lvl4pPr lvl="3" rtl="0">
              <a:spcBef>
                <a:spcPts val="0"/>
              </a:spcBef>
              <a:spcAft>
                <a:spcPts val="0"/>
              </a:spcAft>
              <a:buNone/>
              <a:defRPr sz="3000" b="1"/>
            </a:lvl4pPr>
            <a:lvl5pPr lvl="4" rtl="0">
              <a:spcBef>
                <a:spcPts val="0"/>
              </a:spcBef>
              <a:spcAft>
                <a:spcPts val="0"/>
              </a:spcAft>
              <a:buNone/>
              <a:defRPr sz="3000" b="1"/>
            </a:lvl5pPr>
            <a:lvl6pPr lvl="5" rtl="0">
              <a:spcBef>
                <a:spcPts val="0"/>
              </a:spcBef>
              <a:spcAft>
                <a:spcPts val="0"/>
              </a:spcAft>
              <a:buNone/>
              <a:defRPr sz="3000" b="1"/>
            </a:lvl6pPr>
            <a:lvl7pPr lvl="6" rtl="0">
              <a:spcBef>
                <a:spcPts val="0"/>
              </a:spcBef>
              <a:spcAft>
                <a:spcPts val="0"/>
              </a:spcAft>
              <a:buNone/>
              <a:defRPr sz="3000" b="1"/>
            </a:lvl7pPr>
            <a:lvl8pPr lvl="7" rtl="0">
              <a:spcBef>
                <a:spcPts val="0"/>
              </a:spcBef>
              <a:spcAft>
                <a:spcPts val="0"/>
              </a:spcAft>
              <a:buNone/>
              <a:defRPr sz="3000" b="1"/>
            </a:lvl8pPr>
            <a:lvl9pPr lvl="8" rtl="0">
              <a:spcBef>
                <a:spcPts val="0"/>
              </a:spcBef>
              <a:spcAft>
                <a:spcPts val="0"/>
              </a:spcAft>
              <a:buNone/>
              <a:defRPr sz="3000" b="1"/>
            </a:lvl9pPr>
          </a:lstStyle>
          <a:p>
            <a:endParaRPr/>
          </a:p>
        </p:txBody>
      </p:sp>
      <p:sp>
        <p:nvSpPr>
          <p:cNvPr id="110" name="Google Shape;110;p16"/>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numbers">
  <p:cSld name="CUSTOM_4">
    <p:spTree>
      <p:nvGrpSpPr>
        <p:cNvPr id="1" name="Shape 128"/>
        <p:cNvGrpSpPr/>
        <p:nvPr/>
      </p:nvGrpSpPr>
      <p:grpSpPr>
        <a:xfrm>
          <a:off x="0" y="0"/>
          <a:ext cx="0" cy="0"/>
          <a:chOff x="0" y="0"/>
          <a:chExt cx="0" cy="0"/>
        </a:xfrm>
      </p:grpSpPr>
      <p:sp>
        <p:nvSpPr>
          <p:cNvPr id="129" name="Google Shape;129;p18"/>
          <p:cNvSpPr txBox="1">
            <a:spLocks noGrp="1"/>
          </p:cNvSpPr>
          <p:nvPr>
            <p:ph type="title" hasCustomPrompt="1"/>
          </p:nvPr>
        </p:nvSpPr>
        <p:spPr>
          <a:xfrm>
            <a:off x="1276350" y="3151400"/>
            <a:ext cx="2808000" cy="96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3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30" name="Google Shape;130;p18"/>
          <p:cNvSpPr txBox="1">
            <a:spLocks noGrp="1"/>
          </p:cNvSpPr>
          <p:nvPr>
            <p:ph type="subTitle" idx="1"/>
          </p:nvPr>
        </p:nvSpPr>
        <p:spPr>
          <a:xfrm flipH="1">
            <a:off x="1713600" y="3904575"/>
            <a:ext cx="1933500" cy="5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31" name="Google Shape;131;p18"/>
          <p:cNvSpPr txBox="1">
            <a:spLocks noGrp="1"/>
          </p:cNvSpPr>
          <p:nvPr>
            <p:ph type="title" idx="2" hasCustomPrompt="1"/>
          </p:nvPr>
        </p:nvSpPr>
        <p:spPr>
          <a:xfrm>
            <a:off x="1276350" y="1877425"/>
            <a:ext cx="2808000" cy="96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3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32" name="Google Shape;132;p18"/>
          <p:cNvSpPr txBox="1">
            <a:spLocks noGrp="1"/>
          </p:cNvSpPr>
          <p:nvPr>
            <p:ph type="subTitle" idx="3"/>
          </p:nvPr>
        </p:nvSpPr>
        <p:spPr>
          <a:xfrm flipH="1">
            <a:off x="1713600" y="2630600"/>
            <a:ext cx="1933500" cy="5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33" name="Google Shape;133;p18"/>
          <p:cNvSpPr txBox="1">
            <a:spLocks noGrp="1"/>
          </p:cNvSpPr>
          <p:nvPr>
            <p:ph type="title" idx="4"/>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vl1pPr>
            <a:lvl2pPr lvl="1" rtl="0">
              <a:spcBef>
                <a:spcPts val="0"/>
              </a:spcBef>
              <a:spcAft>
                <a:spcPts val="0"/>
              </a:spcAft>
              <a:buNone/>
              <a:defRPr sz="3000" b="1"/>
            </a:lvl2pPr>
            <a:lvl3pPr lvl="2" rtl="0">
              <a:spcBef>
                <a:spcPts val="0"/>
              </a:spcBef>
              <a:spcAft>
                <a:spcPts val="0"/>
              </a:spcAft>
              <a:buNone/>
              <a:defRPr sz="3000" b="1"/>
            </a:lvl3pPr>
            <a:lvl4pPr lvl="3" rtl="0">
              <a:spcBef>
                <a:spcPts val="0"/>
              </a:spcBef>
              <a:spcAft>
                <a:spcPts val="0"/>
              </a:spcAft>
              <a:buNone/>
              <a:defRPr sz="3000" b="1"/>
            </a:lvl4pPr>
            <a:lvl5pPr lvl="4" rtl="0">
              <a:spcBef>
                <a:spcPts val="0"/>
              </a:spcBef>
              <a:spcAft>
                <a:spcPts val="0"/>
              </a:spcAft>
              <a:buNone/>
              <a:defRPr sz="3000" b="1"/>
            </a:lvl5pPr>
            <a:lvl6pPr lvl="5" rtl="0">
              <a:spcBef>
                <a:spcPts val="0"/>
              </a:spcBef>
              <a:spcAft>
                <a:spcPts val="0"/>
              </a:spcAft>
              <a:buNone/>
              <a:defRPr sz="3000" b="1"/>
            </a:lvl6pPr>
            <a:lvl7pPr lvl="6" rtl="0">
              <a:spcBef>
                <a:spcPts val="0"/>
              </a:spcBef>
              <a:spcAft>
                <a:spcPts val="0"/>
              </a:spcAft>
              <a:buNone/>
              <a:defRPr sz="3000" b="1"/>
            </a:lvl7pPr>
            <a:lvl8pPr lvl="7" rtl="0">
              <a:spcBef>
                <a:spcPts val="0"/>
              </a:spcBef>
              <a:spcAft>
                <a:spcPts val="0"/>
              </a:spcAft>
              <a:buNone/>
              <a:defRPr sz="3000" b="1"/>
            </a:lvl8pPr>
            <a:lvl9pPr lvl="8" rtl="0">
              <a:spcBef>
                <a:spcPts val="0"/>
              </a:spcBef>
              <a:spcAft>
                <a:spcPts val="0"/>
              </a:spcAft>
              <a:buNone/>
              <a:defRPr sz="3000" b="1"/>
            </a:lvl9pPr>
          </a:lstStyle>
          <a:p>
            <a:endParaRPr/>
          </a:p>
        </p:txBody>
      </p:sp>
      <p:sp>
        <p:nvSpPr>
          <p:cNvPr id="134" name="Google Shape;134;p18"/>
          <p:cNvSpPr txBox="1">
            <a:spLocks noGrp="1"/>
          </p:cNvSpPr>
          <p:nvPr>
            <p:ph type="subTitle" idx="5"/>
          </p:nvPr>
        </p:nvSpPr>
        <p:spPr>
          <a:xfrm flipH="1">
            <a:off x="603900" y="1079975"/>
            <a:ext cx="4152900" cy="6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35" name="Google Shape;135;p18"/>
          <p:cNvSpPr txBox="1">
            <a:spLocks noGrp="1"/>
          </p:cNvSpPr>
          <p:nvPr>
            <p:ph type="title" idx="6" hasCustomPrompt="1"/>
          </p:nvPr>
        </p:nvSpPr>
        <p:spPr>
          <a:xfrm flipH="1">
            <a:off x="4774350" y="2630600"/>
            <a:ext cx="2808000" cy="96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4800" b="1">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36" name="Google Shape;136;p18"/>
          <p:cNvSpPr txBox="1">
            <a:spLocks noGrp="1"/>
          </p:cNvSpPr>
          <p:nvPr>
            <p:ph type="subTitle" idx="7"/>
          </p:nvPr>
        </p:nvSpPr>
        <p:spPr>
          <a:xfrm flipH="1">
            <a:off x="5211600" y="3383775"/>
            <a:ext cx="1933500" cy="5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37" name="Google Shape;137;p18"/>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 name="Google Shape;138;p18"/>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139" name="Google Shape;139;p18"/>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2">
  <p:cSld name="CUSTOM_6">
    <p:spTree>
      <p:nvGrpSpPr>
        <p:cNvPr id="1" name="Shape 140"/>
        <p:cNvGrpSpPr/>
        <p:nvPr/>
      </p:nvGrpSpPr>
      <p:grpSpPr>
        <a:xfrm>
          <a:off x="0" y="0"/>
          <a:ext cx="0" cy="0"/>
          <a:chOff x="0" y="0"/>
          <a:chExt cx="0" cy="0"/>
        </a:xfrm>
      </p:grpSpPr>
      <p:sp>
        <p:nvSpPr>
          <p:cNvPr id="141" name="Google Shape;141;p19"/>
          <p:cNvSpPr/>
          <p:nvPr/>
        </p:nvSpPr>
        <p:spPr>
          <a:xfrm>
            <a:off x="0" y="0"/>
            <a:ext cx="3989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txBox="1">
            <a:spLocks noGrp="1"/>
          </p:cNvSpPr>
          <p:nvPr>
            <p:ph type="ctrTitle"/>
          </p:nvPr>
        </p:nvSpPr>
        <p:spPr>
          <a:xfrm flipH="1">
            <a:off x="4688532" y="1306513"/>
            <a:ext cx="4405500" cy="2378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b="1"/>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9"/>
          <p:cNvSpPr txBox="1">
            <a:spLocks noGrp="1"/>
          </p:cNvSpPr>
          <p:nvPr>
            <p:ph type="subTitle" idx="1"/>
          </p:nvPr>
        </p:nvSpPr>
        <p:spPr>
          <a:xfrm flipH="1">
            <a:off x="4688507" y="3788009"/>
            <a:ext cx="2907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4" name="Google Shape;144;p19"/>
          <p:cNvSpPr txBox="1">
            <a:spLocks noGrp="1"/>
          </p:cNvSpPr>
          <p:nvPr>
            <p:ph type="title" idx="2" hasCustomPrompt="1"/>
          </p:nvPr>
        </p:nvSpPr>
        <p:spPr>
          <a:xfrm flipH="1">
            <a:off x="643800" y="3825430"/>
            <a:ext cx="3054600" cy="9201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5500"/>
              <a:buNone/>
              <a:defRPr sz="12000" b="1">
                <a:solidFill>
                  <a:schemeClr val="lt1"/>
                </a:solidFill>
              </a:defRPr>
            </a:lvl1pPr>
            <a:lvl2pPr lvl="1" algn="ctr" rtl="0">
              <a:spcBef>
                <a:spcPts val="0"/>
              </a:spcBef>
              <a:spcAft>
                <a:spcPts val="0"/>
              </a:spcAft>
              <a:buClr>
                <a:schemeClr val="dk2"/>
              </a:buClr>
              <a:buSzPts val="5500"/>
              <a:buNone/>
              <a:defRPr sz="5500">
                <a:solidFill>
                  <a:schemeClr val="dk2"/>
                </a:solidFill>
              </a:defRPr>
            </a:lvl2pPr>
            <a:lvl3pPr lvl="2" algn="ctr" rtl="0">
              <a:spcBef>
                <a:spcPts val="0"/>
              </a:spcBef>
              <a:spcAft>
                <a:spcPts val="0"/>
              </a:spcAft>
              <a:buClr>
                <a:schemeClr val="dk2"/>
              </a:buClr>
              <a:buSzPts val="5500"/>
              <a:buNone/>
              <a:defRPr sz="5500">
                <a:solidFill>
                  <a:schemeClr val="dk2"/>
                </a:solidFill>
              </a:defRPr>
            </a:lvl3pPr>
            <a:lvl4pPr lvl="3" algn="ctr" rtl="0">
              <a:spcBef>
                <a:spcPts val="0"/>
              </a:spcBef>
              <a:spcAft>
                <a:spcPts val="0"/>
              </a:spcAft>
              <a:buClr>
                <a:schemeClr val="dk2"/>
              </a:buClr>
              <a:buSzPts val="5500"/>
              <a:buNone/>
              <a:defRPr sz="5500">
                <a:solidFill>
                  <a:schemeClr val="dk2"/>
                </a:solidFill>
              </a:defRPr>
            </a:lvl4pPr>
            <a:lvl5pPr lvl="4" algn="ctr" rtl="0">
              <a:spcBef>
                <a:spcPts val="0"/>
              </a:spcBef>
              <a:spcAft>
                <a:spcPts val="0"/>
              </a:spcAft>
              <a:buClr>
                <a:schemeClr val="dk2"/>
              </a:buClr>
              <a:buSzPts val="5500"/>
              <a:buNone/>
              <a:defRPr sz="5500">
                <a:solidFill>
                  <a:schemeClr val="dk2"/>
                </a:solidFill>
              </a:defRPr>
            </a:lvl5pPr>
            <a:lvl6pPr lvl="5" algn="ctr" rtl="0">
              <a:spcBef>
                <a:spcPts val="0"/>
              </a:spcBef>
              <a:spcAft>
                <a:spcPts val="0"/>
              </a:spcAft>
              <a:buClr>
                <a:schemeClr val="dk2"/>
              </a:buClr>
              <a:buSzPts val="5500"/>
              <a:buNone/>
              <a:defRPr sz="5500">
                <a:solidFill>
                  <a:schemeClr val="dk2"/>
                </a:solidFill>
              </a:defRPr>
            </a:lvl6pPr>
            <a:lvl7pPr lvl="6" algn="ctr" rtl="0">
              <a:spcBef>
                <a:spcPts val="0"/>
              </a:spcBef>
              <a:spcAft>
                <a:spcPts val="0"/>
              </a:spcAft>
              <a:buClr>
                <a:schemeClr val="dk2"/>
              </a:buClr>
              <a:buSzPts val="5500"/>
              <a:buNone/>
              <a:defRPr sz="5500">
                <a:solidFill>
                  <a:schemeClr val="dk2"/>
                </a:solidFill>
              </a:defRPr>
            </a:lvl7pPr>
            <a:lvl8pPr lvl="7" algn="ctr" rtl="0">
              <a:spcBef>
                <a:spcPts val="0"/>
              </a:spcBef>
              <a:spcAft>
                <a:spcPts val="0"/>
              </a:spcAft>
              <a:buClr>
                <a:schemeClr val="dk2"/>
              </a:buClr>
              <a:buSzPts val="5500"/>
              <a:buNone/>
              <a:defRPr sz="5500">
                <a:solidFill>
                  <a:schemeClr val="dk2"/>
                </a:solidFill>
              </a:defRPr>
            </a:lvl8pPr>
            <a:lvl9pPr lvl="8" algn="ctr" rtl="0">
              <a:spcBef>
                <a:spcPts val="0"/>
              </a:spcBef>
              <a:spcAft>
                <a:spcPts val="0"/>
              </a:spcAft>
              <a:buClr>
                <a:schemeClr val="dk2"/>
              </a:buClr>
              <a:buSzPts val="5500"/>
              <a:buNone/>
              <a:defRPr sz="5500">
                <a:solidFill>
                  <a:schemeClr val="dk2"/>
                </a:solidFill>
              </a:defRPr>
            </a:lvl9pPr>
          </a:lstStyle>
          <a:p>
            <a:r>
              <a:t>xx%</a:t>
            </a:r>
          </a:p>
        </p:txBody>
      </p:sp>
      <p:cxnSp>
        <p:nvCxnSpPr>
          <p:cNvPr id="145" name="Google Shape;145;p19"/>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146"/>
        <p:cNvGrpSpPr/>
        <p:nvPr/>
      </p:nvGrpSpPr>
      <p:grpSpPr>
        <a:xfrm>
          <a:off x="0" y="0"/>
          <a:ext cx="0" cy="0"/>
          <a:chOff x="0" y="0"/>
          <a:chExt cx="0" cy="0"/>
        </a:xfrm>
      </p:grpSpPr>
      <p:sp>
        <p:nvSpPr>
          <p:cNvPr id="147" name="Google Shape;147;p20"/>
          <p:cNvSpPr/>
          <p:nvPr/>
        </p:nvSpPr>
        <p:spPr>
          <a:xfrm>
            <a:off x="0" y="0"/>
            <a:ext cx="6461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a:spLocks noGrp="1"/>
          </p:cNvSpPr>
          <p:nvPr>
            <p:ph type="ctrTitle"/>
          </p:nvPr>
        </p:nvSpPr>
        <p:spPr>
          <a:xfrm flipH="1">
            <a:off x="1794250" y="3369300"/>
            <a:ext cx="2563200" cy="95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49" name="Google Shape;149;p20"/>
          <p:cNvSpPr txBox="1">
            <a:spLocks noGrp="1"/>
          </p:cNvSpPr>
          <p:nvPr>
            <p:ph type="subTitle" idx="1"/>
          </p:nvPr>
        </p:nvSpPr>
        <p:spPr>
          <a:xfrm flipH="1">
            <a:off x="1205350" y="1094475"/>
            <a:ext cx="3152100" cy="190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None/>
              <a:defRPr sz="22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chnology design 1">
  <p:cSld name="CUSTOM_10">
    <p:spTree>
      <p:nvGrpSpPr>
        <p:cNvPr id="1" name="Shape 150"/>
        <p:cNvGrpSpPr/>
        <p:nvPr/>
      </p:nvGrpSpPr>
      <p:grpSpPr>
        <a:xfrm>
          <a:off x="0" y="0"/>
          <a:ext cx="0" cy="0"/>
          <a:chOff x="0" y="0"/>
          <a:chExt cx="0" cy="0"/>
        </a:xfrm>
      </p:grpSpPr>
      <p:sp>
        <p:nvSpPr>
          <p:cNvPr id="151" name="Google Shape;151;p21"/>
          <p:cNvSpPr txBox="1">
            <a:spLocks noGrp="1"/>
          </p:cNvSpPr>
          <p:nvPr>
            <p:ph type="subTitle" idx="1"/>
          </p:nvPr>
        </p:nvSpPr>
        <p:spPr>
          <a:xfrm flipH="1">
            <a:off x="1726347" y="2482624"/>
            <a:ext cx="2671800" cy="110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52" name="Google Shape;152;p21"/>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153" name="Google Shape;153;p21"/>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1"/>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155" name="Google Shape;155;p21"/>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chnology design 2">
  <p:cSld name="CUSTOM_10_1">
    <p:spTree>
      <p:nvGrpSpPr>
        <p:cNvPr id="1" name="Shape 156"/>
        <p:cNvGrpSpPr/>
        <p:nvPr/>
      </p:nvGrpSpPr>
      <p:grpSpPr>
        <a:xfrm>
          <a:off x="0" y="0"/>
          <a:ext cx="0" cy="0"/>
          <a:chOff x="0" y="0"/>
          <a:chExt cx="0" cy="0"/>
        </a:xfrm>
      </p:grpSpPr>
      <p:sp>
        <p:nvSpPr>
          <p:cNvPr id="157" name="Google Shape;157;p22"/>
          <p:cNvSpPr txBox="1">
            <a:spLocks noGrp="1"/>
          </p:cNvSpPr>
          <p:nvPr>
            <p:ph type="subTitle" idx="1"/>
          </p:nvPr>
        </p:nvSpPr>
        <p:spPr>
          <a:xfrm flipH="1">
            <a:off x="4908050" y="2292387"/>
            <a:ext cx="2735100" cy="11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58" name="Google Shape;158;p22"/>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159" name="Google Shape;159;p22"/>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22"/>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161" name="Google Shape;161;p22"/>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CUSTOM_15">
    <p:spTree>
      <p:nvGrpSpPr>
        <p:cNvPr id="1" name="Shape 169"/>
        <p:cNvGrpSpPr/>
        <p:nvPr/>
      </p:nvGrpSpPr>
      <p:grpSpPr>
        <a:xfrm>
          <a:off x="0" y="0"/>
          <a:ext cx="0" cy="0"/>
          <a:chOff x="0" y="0"/>
          <a:chExt cx="0" cy="0"/>
        </a:xfrm>
      </p:grpSpPr>
      <p:sp>
        <p:nvSpPr>
          <p:cNvPr id="170" name="Google Shape;170;p24"/>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 name="Google Shape;171;p24"/>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172" name="Google Shape;172;p24"/>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
        <p:nvSpPr>
          <p:cNvPr id="173" name="Google Shape;173;p24"/>
          <p:cNvSpPr txBox="1">
            <a:spLocks noGrp="1"/>
          </p:cNvSpPr>
          <p:nvPr>
            <p:ph type="body" idx="1"/>
          </p:nvPr>
        </p:nvSpPr>
        <p:spPr>
          <a:xfrm>
            <a:off x="3406400" y="1631975"/>
            <a:ext cx="4361100" cy="2644800"/>
          </a:xfrm>
          <a:prstGeom prst="rect">
            <a:avLst/>
          </a:prstGeom>
        </p:spPr>
        <p:txBody>
          <a:bodyPr spcFirstLastPara="1" wrap="square" lIns="91425" tIns="91425" rIns="91425" bIns="91425" anchor="t" anchorCtr="0">
            <a:noAutofit/>
          </a:bodyPr>
          <a:lstStyle>
            <a:lvl1pPr marL="457200" lvl="0" indent="-381000" rtl="0">
              <a:lnSpc>
                <a:spcPct val="100000"/>
              </a:lnSpc>
              <a:spcBef>
                <a:spcPts val="0"/>
              </a:spcBef>
              <a:spcAft>
                <a:spcPts val="0"/>
              </a:spcAft>
              <a:buClr>
                <a:schemeClr val="accent3"/>
              </a:buClr>
              <a:buSzPts val="2400"/>
              <a:buFont typeface="Nunito Light"/>
              <a:buChar char="●"/>
              <a:defRPr sz="16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74" name="Google Shape;174;p24"/>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vl1pPr>
            <a:lvl2pPr lvl="1" rtl="0">
              <a:spcBef>
                <a:spcPts val="0"/>
              </a:spcBef>
              <a:spcAft>
                <a:spcPts val="0"/>
              </a:spcAft>
              <a:buNone/>
              <a:defRPr sz="3000" b="1"/>
            </a:lvl2pPr>
            <a:lvl3pPr lvl="2" rtl="0">
              <a:spcBef>
                <a:spcPts val="0"/>
              </a:spcBef>
              <a:spcAft>
                <a:spcPts val="0"/>
              </a:spcAft>
              <a:buNone/>
              <a:defRPr sz="3000" b="1"/>
            </a:lvl3pPr>
            <a:lvl4pPr lvl="3" rtl="0">
              <a:spcBef>
                <a:spcPts val="0"/>
              </a:spcBef>
              <a:spcAft>
                <a:spcPts val="0"/>
              </a:spcAft>
              <a:buNone/>
              <a:defRPr sz="3000" b="1"/>
            </a:lvl4pPr>
            <a:lvl5pPr lvl="4" rtl="0">
              <a:spcBef>
                <a:spcPts val="0"/>
              </a:spcBef>
              <a:spcAft>
                <a:spcPts val="0"/>
              </a:spcAft>
              <a:buNone/>
              <a:defRPr sz="3000" b="1"/>
            </a:lvl5pPr>
            <a:lvl6pPr lvl="5" rtl="0">
              <a:spcBef>
                <a:spcPts val="0"/>
              </a:spcBef>
              <a:spcAft>
                <a:spcPts val="0"/>
              </a:spcAft>
              <a:buNone/>
              <a:defRPr sz="3000" b="1"/>
            </a:lvl6pPr>
            <a:lvl7pPr lvl="6" rtl="0">
              <a:spcBef>
                <a:spcPts val="0"/>
              </a:spcBef>
              <a:spcAft>
                <a:spcPts val="0"/>
              </a:spcAft>
              <a:buNone/>
              <a:defRPr sz="3000" b="1"/>
            </a:lvl7pPr>
            <a:lvl8pPr lvl="7" rtl="0">
              <a:spcBef>
                <a:spcPts val="0"/>
              </a:spcBef>
              <a:spcAft>
                <a:spcPts val="0"/>
              </a:spcAft>
              <a:buNone/>
              <a:defRPr sz="3000" b="1"/>
            </a:lvl8pPr>
            <a:lvl9pPr lvl="8" rtl="0">
              <a:spcBef>
                <a:spcPts val="0"/>
              </a:spcBef>
              <a:spcAft>
                <a:spcPts val="0"/>
              </a:spcAft>
              <a:buNone/>
              <a:defRPr sz="3000" b="1"/>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SECTION_TITLE_AND_DESCRIPTION_1">
    <p:spTree>
      <p:nvGrpSpPr>
        <p:cNvPr id="1" name="Shape 175"/>
        <p:cNvGrpSpPr/>
        <p:nvPr/>
      </p:nvGrpSpPr>
      <p:grpSpPr>
        <a:xfrm>
          <a:off x="0" y="0"/>
          <a:ext cx="0" cy="0"/>
          <a:chOff x="0" y="0"/>
          <a:chExt cx="0" cy="0"/>
        </a:xfrm>
      </p:grpSpPr>
      <p:sp>
        <p:nvSpPr>
          <p:cNvPr id="176" name="Google Shape;176;p25"/>
          <p:cNvSpPr/>
          <p:nvPr/>
        </p:nvSpPr>
        <p:spPr>
          <a:xfrm>
            <a:off x="0" y="0"/>
            <a:ext cx="69246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subTitle" idx="1"/>
          </p:nvPr>
        </p:nvSpPr>
        <p:spPr>
          <a:xfrm>
            <a:off x="531238" y="1699863"/>
            <a:ext cx="3896100" cy="143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8" name="Google Shape;178;p25"/>
          <p:cNvSpPr txBox="1">
            <a:spLocks noGrp="1"/>
          </p:cNvSpPr>
          <p:nvPr>
            <p:ph type="title"/>
          </p:nvPr>
        </p:nvSpPr>
        <p:spPr>
          <a:xfrm>
            <a:off x="-242762" y="628813"/>
            <a:ext cx="4670100" cy="93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000" b="1">
                <a:solidFill>
                  <a:schemeClr val="lt1"/>
                </a:solidFill>
              </a:defRPr>
            </a:lvl1pPr>
            <a:lvl2pPr lvl="1" algn="r" rtl="0">
              <a:spcBef>
                <a:spcPts val="0"/>
              </a:spcBef>
              <a:spcAft>
                <a:spcPts val="0"/>
              </a:spcAft>
              <a:buNone/>
              <a:defRPr sz="6000" b="1">
                <a:solidFill>
                  <a:schemeClr val="lt1"/>
                </a:solidFill>
              </a:defRPr>
            </a:lvl2pPr>
            <a:lvl3pPr lvl="2" algn="r" rtl="0">
              <a:spcBef>
                <a:spcPts val="0"/>
              </a:spcBef>
              <a:spcAft>
                <a:spcPts val="0"/>
              </a:spcAft>
              <a:buNone/>
              <a:defRPr sz="6000" b="1">
                <a:solidFill>
                  <a:schemeClr val="lt1"/>
                </a:solidFill>
              </a:defRPr>
            </a:lvl3pPr>
            <a:lvl4pPr lvl="3" algn="r" rtl="0">
              <a:spcBef>
                <a:spcPts val="0"/>
              </a:spcBef>
              <a:spcAft>
                <a:spcPts val="0"/>
              </a:spcAft>
              <a:buNone/>
              <a:defRPr sz="6000" b="1">
                <a:solidFill>
                  <a:schemeClr val="lt1"/>
                </a:solidFill>
              </a:defRPr>
            </a:lvl4pPr>
            <a:lvl5pPr lvl="4" algn="r" rtl="0">
              <a:spcBef>
                <a:spcPts val="0"/>
              </a:spcBef>
              <a:spcAft>
                <a:spcPts val="0"/>
              </a:spcAft>
              <a:buNone/>
              <a:defRPr sz="6000" b="1">
                <a:solidFill>
                  <a:schemeClr val="lt1"/>
                </a:solidFill>
              </a:defRPr>
            </a:lvl5pPr>
            <a:lvl6pPr lvl="5" algn="r" rtl="0">
              <a:spcBef>
                <a:spcPts val="0"/>
              </a:spcBef>
              <a:spcAft>
                <a:spcPts val="0"/>
              </a:spcAft>
              <a:buNone/>
              <a:defRPr sz="6000" b="1">
                <a:solidFill>
                  <a:schemeClr val="lt1"/>
                </a:solidFill>
              </a:defRPr>
            </a:lvl6pPr>
            <a:lvl7pPr lvl="6" algn="r" rtl="0">
              <a:spcBef>
                <a:spcPts val="0"/>
              </a:spcBef>
              <a:spcAft>
                <a:spcPts val="0"/>
              </a:spcAft>
              <a:buNone/>
              <a:defRPr sz="6000" b="1">
                <a:solidFill>
                  <a:schemeClr val="lt1"/>
                </a:solidFill>
              </a:defRPr>
            </a:lvl7pPr>
            <a:lvl8pPr lvl="7" algn="r" rtl="0">
              <a:spcBef>
                <a:spcPts val="0"/>
              </a:spcBef>
              <a:spcAft>
                <a:spcPts val="0"/>
              </a:spcAft>
              <a:buNone/>
              <a:defRPr sz="6000" b="1">
                <a:solidFill>
                  <a:schemeClr val="lt1"/>
                </a:solidFill>
              </a:defRPr>
            </a:lvl8pPr>
            <a:lvl9pPr lvl="8" algn="r" rtl="0">
              <a:spcBef>
                <a:spcPts val="0"/>
              </a:spcBef>
              <a:spcAft>
                <a:spcPts val="0"/>
              </a:spcAft>
              <a:buNone/>
              <a:defRPr sz="6000" b="1">
                <a:solidFill>
                  <a:schemeClr val="lt1"/>
                </a:solidFill>
              </a:defRPr>
            </a:lvl9pPr>
          </a:lstStyle>
          <a:p>
            <a:endParaRPr/>
          </a:p>
        </p:txBody>
      </p:sp>
      <p:sp>
        <p:nvSpPr>
          <p:cNvPr id="179" name="Google Shape;179;p25"/>
          <p:cNvSpPr txBox="1">
            <a:spLocks noGrp="1"/>
          </p:cNvSpPr>
          <p:nvPr>
            <p:ph type="sldNum" idx="12"/>
          </p:nvPr>
        </p:nvSpPr>
        <p:spPr>
          <a:xfrm>
            <a:off x="680209" y="4209901"/>
            <a:ext cx="548700" cy="393600"/>
          </a:xfrm>
          <a:prstGeom prst="rect">
            <a:avLst/>
          </a:prstGeom>
          <a:noFill/>
          <a:ln>
            <a:noFill/>
          </a:ln>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80" name="Google Shape;180;p25"/>
          <p:cNvSpPr txBox="1"/>
          <p:nvPr/>
        </p:nvSpPr>
        <p:spPr>
          <a:xfrm>
            <a:off x="1144400" y="3478125"/>
            <a:ext cx="3282900" cy="9315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300"/>
              </a:spcBef>
              <a:spcAft>
                <a:spcPts val="0"/>
              </a:spcAft>
              <a:buNone/>
            </a:pPr>
            <a:r>
              <a:rPr lang="en" sz="1000">
                <a:solidFill>
                  <a:schemeClr val="dk1"/>
                </a:solidFill>
                <a:latin typeface="Inter"/>
                <a:ea typeface="Inter"/>
                <a:cs typeface="Inter"/>
                <a:sym typeface="Inter"/>
              </a:rPr>
              <a:t>CREDITS: This presentation template was created by </a:t>
            </a:r>
            <a:r>
              <a:rPr lang="en" sz="1000" b="1">
                <a:solidFill>
                  <a:schemeClr val="dk1"/>
                </a:solidFill>
                <a:uFill>
                  <a:noFill/>
                </a:uFill>
                <a:latin typeface="Inter"/>
                <a:ea typeface="Inter"/>
                <a:cs typeface="Inter"/>
                <a:sym typeface="Inter"/>
                <a:hlinkClick r:id="rId2"/>
              </a:rPr>
              <a:t>Slidesgo</a:t>
            </a:r>
            <a:r>
              <a:rPr lang="en" sz="1000">
                <a:solidFill>
                  <a:schemeClr val="dk1"/>
                </a:solidFill>
                <a:latin typeface="Inter"/>
                <a:ea typeface="Inter"/>
                <a:cs typeface="Inter"/>
                <a:sym typeface="Inter"/>
              </a:rPr>
              <a:t>, including icons by </a:t>
            </a:r>
            <a:r>
              <a:rPr lang="en" sz="1000" b="1">
                <a:solidFill>
                  <a:schemeClr val="dk1"/>
                </a:solidFill>
                <a:uFill>
                  <a:noFill/>
                </a:uFill>
                <a:latin typeface="Inter"/>
                <a:ea typeface="Inter"/>
                <a:cs typeface="Inter"/>
                <a:sym typeface="Inter"/>
                <a:hlinkClick r:id="rId3"/>
              </a:rPr>
              <a:t>Flaticon</a:t>
            </a:r>
            <a:r>
              <a:rPr lang="en" sz="1000">
                <a:solidFill>
                  <a:schemeClr val="dk1"/>
                </a:solidFill>
                <a:latin typeface="Inter"/>
                <a:ea typeface="Inter"/>
                <a:cs typeface="Inter"/>
                <a:sym typeface="Inter"/>
              </a:rPr>
              <a:t>, and infographics &amp; images by </a:t>
            </a:r>
            <a:r>
              <a:rPr lang="en" sz="1000" b="1">
                <a:solidFill>
                  <a:schemeClr val="dk1"/>
                </a:solidFill>
                <a:uFill>
                  <a:noFill/>
                </a:uFill>
                <a:latin typeface="Inter"/>
                <a:ea typeface="Inter"/>
                <a:cs typeface="Inter"/>
                <a:sym typeface="Inter"/>
                <a:hlinkClick r:id="rId4"/>
              </a:rPr>
              <a:t>Freepik</a:t>
            </a:r>
            <a:endParaRPr sz="1000" b="1">
              <a:solidFill>
                <a:schemeClr val="dk1"/>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5154800" y="0"/>
            <a:ext cx="3989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879900" y="1753201"/>
            <a:ext cx="3620400" cy="1926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b="1"/>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 name="Google Shape;15;p3"/>
          <p:cNvSpPr txBox="1">
            <a:spLocks noGrp="1"/>
          </p:cNvSpPr>
          <p:nvPr>
            <p:ph type="subTitle" idx="1"/>
          </p:nvPr>
        </p:nvSpPr>
        <p:spPr>
          <a:xfrm>
            <a:off x="1832250" y="3793725"/>
            <a:ext cx="26682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6" name="Google Shape;16;p3"/>
          <p:cNvSpPr txBox="1">
            <a:spLocks noGrp="1"/>
          </p:cNvSpPr>
          <p:nvPr>
            <p:ph type="title" idx="2" hasCustomPrompt="1"/>
          </p:nvPr>
        </p:nvSpPr>
        <p:spPr>
          <a:xfrm>
            <a:off x="5910475" y="3838120"/>
            <a:ext cx="2183700" cy="9201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5500"/>
              <a:buNone/>
              <a:defRPr sz="12000" b="1">
                <a:solidFill>
                  <a:schemeClr val="lt1"/>
                </a:solidFill>
              </a:defRPr>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cxnSp>
        <p:nvCxnSpPr>
          <p:cNvPr id="17" name="Google Shape;17;p3"/>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itle and text">
  <p:cSld name="SECTION_HEADER_1">
    <p:spTree>
      <p:nvGrpSpPr>
        <p:cNvPr id="1" name="Shape 181"/>
        <p:cNvGrpSpPr/>
        <p:nvPr/>
      </p:nvGrpSpPr>
      <p:grpSpPr>
        <a:xfrm>
          <a:off x="0" y="0"/>
          <a:ext cx="0" cy="0"/>
          <a:chOff x="0" y="0"/>
          <a:chExt cx="0" cy="0"/>
        </a:xfrm>
      </p:grpSpPr>
      <p:sp>
        <p:nvSpPr>
          <p:cNvPr id="182" name="Google Shape;182;p26"/>
          <p:cNvSpPr/>
          <p:nvPr/>
        </p:nvSpPr>
        <p:spPr>
          <a:xfrm>
            <a:off x="4906050" y="844950"/>
            <a:ext cx="4258800" cy="3431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txBox="1">
            <a:spLocks noGrp="1"/>
          </p:cNvSpPr>
          <p:nvPr>
            <p:ph type="title"/>
          </p:nvPr>
        </p:nvSpPr>
        <p:spPr>
          <a:xfrm>
            <a:off x="3928725" y="1384213"/>
            <a:ext cx="4610100" cy="133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8000" b="1">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4" name="Google Shape;184;p26"/>
          <p:cNvSpPr txBox="1">
            <a:spLocks noGrp="1"/>
          </p:cNvSpPr>
          <p:nvPr>
            <p:ph type="subTitle" idx="1"/>
          </p:nvPr>
        </p:nvSpPr>
        <p:spPr>
          <a:xfrm flipH="1">
            <a:off x="5202225" y="2610300"/>
            <a:ext cx="3336600" cy="1065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lt1"/>
        </a:solidFill>
        <a:effectLst/>
      </p:bgPr>
    </p:bg>
    <p:spTree>
      <p:nvGrpSpPr>
        <p:cNvPr id="1" name="Shape 185"/>
        <p:cNvGrpSpPr/>
        <p:nvPr/>
      </p:nvGrpSpPr>
      <p:grpSpPr>
        <a:xfrm>
          <a:off x="0" y="0"/>
          <a:ext cx="0" cy="0"/>
          <a:chOff x="0" y="0"/>
          <a:chExt cx="0" cy="0"/>
        </a:xfrm>
      </p:grpSpPr>
      <p:sp>
        <p:nvSpPr>
          <p:cNvPr id="186" name="Google Shape;186;p27"/>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6_1">
    <p:bg>
      <p:bgPr>
        <a:solidFill>
          <a:schemeClr val="lt1"/>
        </a:solidFill>
        <a:effectLst/>
      </p:bgPr>
    </p:bg>
    <p:spTree>
      <p:nvGrpSpPr>
        <p:cNvPr id="1" name="Shape 188"/>
        <p:cNvGrpSpPr/>
        <p:nvPr/>
      </p:nvGrpSpPr>
      <p:grpSpPr>
        <a:xfrm>
          <a:off x="0" y="0"/>
          <a:ext cx="0" cy="0"/>
          <a:chOff x="0" y="0"/>
          <a:chExt cx="0" cy="0"/>
        </a:xfrm>
      </p:grpSpPr>
      <p:sp>
        <p:nvSpPr>
          <p:cNvPr id="189" name="Google Shape;189;p28"/>
          <p:cNvSpPr/>
          <p:nvPr/>
        </p:nvSpPr>
        <p:spPr>
          <a:xfrm>
            <a:off x="0" y="0"/>
            <a:ext cx="69246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16_2">
    <p:bg>
      <p:bgPr>
        <a:solidFill>
          <a:schemeClr val="accent3"/>
        </a:solidFill>
        <a:effectLst/>
      </p:bgPr>
    </p:bg>
    <p:spTree>
      <p:nvGrpSpPr>
        <p:cNvPr id="1" name="Shape 191"/>
        <p:cNvGrpSpPr/>
        <p:nvPr/>
      </p:nvGrpSpPr>
      <p:grpSpPr>
        <a:xfrm>
          <a:off x="0" y="0"/>
          <a:ext cx="0" cy="0"/>
          <a:chOff x="0" y="0"/>
          <a:chExt cx="0" cy="0"/>
        </a:xfrm>
      </p:grpSpPr>
      <p:sp>
        <p:nvSpPr>
          <p:cNvPr id="192" name="Google Shape;192;p29"/>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1988775" y="1622325"/>
            <a:ext cx="5166300" cy="27885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Font typeface="Raleway SemiBold"/>
              <a:buChar char="●"/>
              <a:defRPr sz="1600"/>
            </a:lvl1pPr>
            <a:lvl2pPr marL="914400" lvl="1" indent="-330200">
              <a:spcBef>
                <a:spcPts val="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20" name="Google Shape;20;p4"/>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vl1pPr>
            <a:lvl2pPr lvl="1" rtl="0">
              <a:spcBef>
                <a:spcPts val="0"/>
              </a:spcBef>
              <a:spcAft>
                <a:spcPts val="0"/>
              </a:spcAft>
              <a:buNone/>
              <a:defRPr sz="3000" b="1"/>
            </a:lvl2pPr>
            <a:lvl3pPr lvl="2" rtl="0">
              <a:spcBef>
                <a:spcPts val="0"/>
              </a:spcBef>
              <a:spcAft>
                <a:spcPts val="0"/>
              </a:spcAft>
              <a:buNone/>
              <a:defRPr sz="3000" b="1"/>
            </a:lvl3pPr>
            <a:lvl4pPr lvl="3" rtl="0">
              <a:spcBef>
                <a:spcPts val="0"/>
              </a:spcBef>
              <a:spcAft>
                <a:spcPts val="0"/>
              </a:spcAft>
              <a:buNone/>
              <a:defRPr sz="3000" b="1"/>
            </a:lvl4pPr>
            <a:lvl5pPr lvl="4" rtl="0">
              <a:spcBef>
                <a:spcPts val="0"/>
              </a:spcBef>
              <a:spcAft>
                <a:spcPts val="0"/>
              </a:spcAft>
              <a:buNone/>
              <a:defRPr sz="3000" b="1"/>
            </a:lvl5pPr>
            <a:lvl6pPr lvl="5" rtl="0">
              <a:spcBef>
                <a:spcPts val="0"/>
              </a:spcBef>
              <a:spcAft>
                <a:spcPts val="0"/>
              </a:spcAft>
              <a:buNone/>
              <a:defRPr sz="3000" b="1"/>
            </a:lvl6pPr>
            <a:lvl7pPr lvl="6" rtl="0">
              <a:spcBef>
                <a:spcPts val="0"/>
              </a:spcBef>
              <a:spcAft>
                <a:spcPts val="0"/>
              </a:spcAft>
              <a:buNone/>
              <a:defRPr sz="3000" b="1"/>
            </a:lvl7pPr>
            <a:lvl8pPr lvl="7" rtl="0">
              <a:spcBef>
                <a:spcPts val="0"/>
              </a:spcBef>
              <a:spcAft>
                <a:spcPts val="0"/>
              </a:spcAft>
              <a:buNone/>
              <a:defRPr sz="3000" b="1"/>
            </a:lvl8pPr>
            <a:lvl9pPr lvl="8" rtl="0">
              <a:spcBef>
                <a:spcPts val="0"/>
              </a:spcBef>
              <a:spcAft>
                <a:spcPts val="0"/>
              </a:spcAft>
              <a:buNone/>
              <a:defRPr sz="3000" b="1"/>
            </a:lvl9pPr>
          </a:lstStyle>
          <a:p>
            <a:endParaRPr/>
          </a:p>
        </p:txBody>
      </p:sp>
      <p:sp>
        <p:nvSpPr>
          <p:cNvPr id="21" name="Google Shape;21;p4"/>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4"/>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23" name="Google Shape;23;p4"/>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5"/>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27" name="Google Shape;27;p5"/>
          <p:cNvSpPr txBox="1">
            <a:spLocks noGrp="1"/>
          </p:cNvSpPr>
          <p:nvPr>
            <p:ph type="ctrTitle"/>
          </p:nvPr>
        </p:nvSpPr>
        <p:spPr>
          <a:xfrm flipH="1">
            <a:off x="4431730" y="3188475"/>
            <a:ext cx="2204100" cy="456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 name="Google Shape;28;p5"/>
          <p:cNvSpPr txBox="1">
            <a:spLocks noGrp="1"/>
          </p:cNvSpPr>
          <p:nvPr>
            <p:ph type="subTitle" idx="1"/>
          </p:nvPr>
        </p:nvSpPr>
        <p:spPr>
          <a:xfrm flipH="1">
            <a:off x="4431713" y="3644474"/>
            <a:ext cx="3353100" cy="6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9" name="Google Shape;29;p5"/>
          <p:cNvSpPr txBox="1">
            <a:spLocks noGrp="1"/>
          </p:cNvSpPr>
          <p:nvPr>
            <p:ph type="ctrTitle" idx="2"/>
          </p:nvPr>
        </p:nvSpPr>
        <p:spPr>
          <a:xfrm flipH="1">
            <a:off x="4431827" y="1875775"/>
            <a:ext cx="2204100" cy="456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 name="Google Shape;30;p5"/>
          <p:cNvSpPr txBox="1">
            <a:spLocks noGrp="1"/>
          </p:cNvSpPr>
          <p:nvPr>
            <p:ph type="subTitle" idx="3"/>
          </p:nvPr>
        </p:nvSpPr>
        <p:spPr>
          <a:xfrm flipH="1">
            <a:off x="4431763" y="2331774"/>
            <a:ext cx="3353100" cy="6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31" name="Google Shape;31;p5"/>
          <p:cNvSpPr txBox="1">
            <a:spLocks noGrp="1"/>
          </p:cNvSpPr>
          <p:nvPr>
            <p:ph type="title" idx="4"/>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vl1pPr>
            <a:lvl2pPr lvl="1" rtl="0">
              <a:spcBef>
                <a:spcPts val="0"/>
              </a:spcBef>
              <a:spcAft>
                <a:spcPts val="0"/>
              </a:spcAft>
              <a:buNone/>
              <a:defRPr sz="3000" b="1"/>
            </a:lvl2pPr>
            <a:lvl3pPr lvl="2" rtl="0">
              <a:spcBef>
                <a:spcPts val="0"/>
              </a:spcBef>
              <a:spcAft>
                <a:spcPts val="0"/>
              </a:spcAft>
              <a:buNone/>
              <a:defRPr sz="3000" b="1"/>
            </a:lvl3pPr>
            <a:lvl4pPr lvl="3" rtl="0">
              <a:spcBef>
                <a:spcPts val="0"/>
              </a:spcBef>
              <a:spcAft>
                <a:spcPts val="0"/>
              </a:spcAft>
              <a:buNone/>
              <a:defRPr sz="3000" b="1"/>
            </a:lvl4pPr>
            <a:lvl5pPr lvl="4" rtl="0">
              <a:spcBef>
                <a:spcPts val="0"/>
              </a:spcBef>
              <a:spcAft>
                <a:spcPts val="0"/>
              </a:spcAft>
              <a:buNone/>
              <a:defRPr sz="3000" b="1"/>
            </a:lvl5pPr>
            <a:lvl6pPr lvl="5" rtl="0">
              <a:spcBef>
                <a:spcPts val="0"/>
              </a:spcBef>
              <a:spcAft>
                <a:spcPts val="0"/>
              </a:spcAft>
              <a:buNone/>
              <a:defRPr sz="3000" b="1"/>
            </a:lvl6pPr>
            <a:lvl7pPr lvl="6" rtl="0">
              <a:spcBef>
                <a:spcPts val="0"/>
              </a:spcBef>
              <a:spcAft>
                <a:spcPts val="0"/>
              </a:spcAft>
              <a:buNone/>
              <a:defRPr sz="3000" b="1"/>
            </a:lvl7pPr>
            <a:lvl8pPr lvl="7" rtl="0">
              <a:spcBef>
                <a:spcPts val="0"/>
              </a:spcBef>
              <a:spcAft>
                <a:spcPts val="0"/>
              </a:spcAft>
              <a:buNone/>
              <a:defRPr sz="3000" b="1"/>
            </a:lvl8pPr>
            <a:lvl9pPr lvl="8" rtl="0">
              <a:spcBef>
                <a:spcPts val="0"/>
              </a:spcBef>
              <a:spcAft>
                <a:spcPts val="0"/>
              </a:spcAft>
              <a:buNone/>
              <a:defRPr sz="3000" b="1"/>
            </a:lvl9pPr>
          </a:lstStyle>
          <a:p>
            <a:endParaRPr/>
          </a:p>
        </p:txBody>
      </p:sp>
      <p:sp>
        <p:nvSpPr>
          <p:cNvPr id="32" name="Google Shape;32;p5"/>
          <p:cNvSpPr txBox="1">
            <a:spLocks noGrp="1"/>
          </p:cNvSpPr>
          <p:nvPr>
            <p:ph type="subTitle" idx="5"/>
          </p:nvPr>
        </p:nvSpPr>
        <p:spPr>
          <a:xfrm flipH="1">
            <a:off x="591875" y="2578975"/>
            <a:ext cx="1817700" cy="87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33" name="Google Shape;33;p5"/>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6"/>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37" name="Google Shape;37;p6"/>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38" name="Google Shape;38;p6"/>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p:nvPr/>
        </p:nvSpPr>
        <p:spPr>
          <a:xfrm>
            <a:off x="1857900" y="0"/>
            <a:ext cx="7286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txBox="1">
            <a:spLocks noGrp="1"/>
          </p:cNvSpPr>
          <p:nvPr>
            <p:ph type="title"/>
          </p:nvPr>
        </p:nvSpPr>
        <p:spPr>
          <a:xfrm>
            <a:off x="3712775" y="1436100"/>
            <a:ext cx="4552200" cy="2271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6010300" y="2131575"/>
            <a:ext cx="2505900" cy="1431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title"/>
          </p:nvPr>
        </p:nvSpPr>
        <p:spPr>
          <a:xfrm>
            <a:off x="5427350" y="356124"/>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0"/>
            </a:lvl1pPr>
            <a:lvl2pPr lvl="1" algn="r" rtl="0">
              <a:spcBef>
                <a:spcPts val="0"/>
              </a:spcBef>
              <a:spcAft>
                <a:spcPts val="0"/>
              </a:spcAft>
              <a:buNone/>
              <a:defRPr sz="6000"/>
            </a:lvl2pPr>
            <a:lvl3pPr lvl="2" algn="r" rtl="0">
              <a:spcBef>
                <a:spcPts val="0"/>
              </a:spcBef>
              <a:spcAft>
                <a:spcPts val="0"/>
              </a:spcAft>
              <a:buNone/>
              <a:defRPr sz="6000"/>
            </a:lvl3pPr>
            <a:lvl4pPr lvl="3" algn="r" rtl="0">
              <a:spcBef>
                <a:spcPts val="0"/>
              </a:spcBef>
              <a:spcAft>
                <a:spcPts val="0"/>
              </a:spcAft>
              <a:buNone/>
              <a:defRPr sz="6000"/>
            </a:lvl4pPr>
            <a:lvl5pPr lvl="4" algn="r" rtl="0">
              <a:spcBef>
                <a:spcPts val="0"/>
              </a:spcBef>
              <a:spcAft>
                <a:spcPts val="0"/>
              </a:spcAft>
              <a:buNone/>
              <a:defRPr sz="6000"/>
            </a:lvl5pPr>
            <a:lvl6pPr lvl="5" algn="r" rtl="0">
              <a:spcBef>
                <a:spcPts val="0"/>
              </a:spcBef>
              <a:spcAft>
                <a:spcPts val="0"/>
              </a:spcAft>
              <a:buNone/>
              <a:defRPr sz="6000"/>
            </a:lvl6pPr>
            <a:lvl7pPr lvl="6" algn="r" rtl="0">
              <a:spcBef>
                <a:spcPts val="0"/>
              </a:spcBef>
              <a:spcAft>
                <a:spcPts val="0"/>
              </a:spcAft>
              <a:buNone/>
              <a:defRPr sz="6000"/>
            </a:lvl7pPr>
            <a:lvl8pPr lvl="7" algn="r" rtl="0">
              <a:spcBef>
                <a:spcPts val="0"/>
              </a:spcBef>
              <a:spcAft>
                <a:spcPts val="0"/>
              </a:spcAft>
              <a:buNone/>
              <a:defRPr sz="6000"/>
            </a:lvl8pPr>
            <a:lvl9pPr lvl="8" algn="r" rtl="0">
              <a:spcBef>
                <a:spcPts val="0"/>
              </a:spcBef>
              <a:spcAft>
                <a:spcPts val="0"/>
              </a:spcAft>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ctrTitle"/>
          </p:nvPr>
        </p:nvSpPr>
        <p:spPr>
          <a:xfrm flipH="1">
            <a:off x="888275" y="973835"/>
            <a:ext cx="2461200" cy="126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b="1"/>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3" name="Google Shape;53;p10"/>
          <p:cNvSpPr txBox="1">
            <a:spLocks noGrp="1"/>
          </p:cNvSpPr>
          <p:nvPr>
            <p:ph type="subTitle" idx="1"/>
          </p:nvPr>
        </p:nvSpPr>
        <p:spPr>
          <a:xfrm flipH="1">
            <a:off x="4829725" y="828351"/>
            <a:ext cx="3201000" cy="136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4" name="Google Shape;54;p10"/>
          <p:cNvSpPr/>
          <p:nvPr/>
        </p:nvSpPr>
        <p:spPr>
          <a:xfrm>
            <a:off x="4541850" y="0"/>
            <a:ext cx="460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10"/>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56" name="Google Shape;56;p10"/>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57"/>
        <p:cNvGrpSpPr/>
        <p:nvPr/>
      </p:nvGrpSpPr>
      <p:grpSpPr>
        <a:xfrm>
          <a:off x="0" y="0"/>
          <a:ext cx="0" cy="0"/>
          <a:chOff x="0" y="0"/>
          <a:chExt cx="0" cy="0"/>
        </a:xfrm>
      </p:grpSpPr>
      <p:sp>
        <p:nvSpPr>
          <p:cNvPr id="58" name="Google Shape;58;p11"/>
          <p:cNvSpPr/>
          <p:nvPr/>
        </p:nvSpPr>
        <p:spPr>
          <a:xfrm>
            <a:off x="0" y="844950"/>
            <a:ext cx="2762400" cy="34317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p:nvPr>
        </p:nvSpPr>
        <p:spPr>
          <a:xfrm>
            <a:off x="630775" y="1664500"/>
            <a:ext cx="2131500" cy="18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lvl1pPr>
            <a:lvl2pPr lvl="1" rtl="0">
              <a:spcBef>
                <a:spcPts val="0"/>
              </a:spcBef>
              <a:spcAft>
                <a:spcPts val="0"/>
              </a:spcAft>
              <a:buNone/>
              <a:defRPr sz="3000" b="1"/>
            </a:lvl2pPr>
            <a:lvl3pPr lvl="2" rtl="0">
              <a:spcBef>
                <a:spcPts val="0"/>
              </a:spcBef>
              <a:spcAft>
                <a:spcPts val="0"/>
              </a:spcAft>
              <a:buNone/>
              <a:defRPr sz="3000" b="1"/>
            </a:lvl3pPr>
            <a:lvl4pPr lvl="3" rtl="0">
              <a:spcBef>
                <a:spcPts val="0"/>
              </a:spcBef>
              <a:spcAft>
                <a:spcPts val="0"/>
              </a:spcAft>
              <a:buNone/>
              <a:defRPr sz="3000" b="1"/>
            </a:lvl4pPr>
            <a:lvl5pPr lvl="4" rtl="0">
              <a:spcBef>
                <a:spcPts val="0"/>
              </a:spcBef>
              <a:spcAft>
                <a:spcPts val="0"/>
              </a:spcAft>
              <a:buNone/>
              <a:defRPr sz="3000" b="1"/>
            </a:lvl5pPr>
            <a:lvl6pPr lvl="5" rtl="0">
              <a:spcBef>
                <a:spcPts val="0"/>
              </a:spcBef>
              <a:spcAft>
                <a:spcPts val="0"/>
              </a:spcAft>
              <a:buNone/>
              <a:defRPr sz="3000" b="1"/>
            </a:lvl6pPr>
            <a:lvl7pPr lvl="6" rtl="0">
              <a:spcBef>
                <a:spcPts val="0"/>
              </a:spcBef>
              <a:spcAft>
                <a:spcPts val="0"/>
              </a:spcAft>
              <a:buNone/>
              <a:defRPr sz="3000" b="1"/>
            </a:lvl7pPr>
            <a:lvl8pPr lvl="7" rtl="0">
              <a:spcBef>
                <a:spcPts val="0"/>
              </a:spcBef>
              <a:spcAft>
                <a:spcPts val="0"/>
              </a:spcAft>
              <a:buNone/>
              <a:defRPr sz="3000" b="1"/>
            </a:lvl8pPr>
            <a:lvl9pPr lvl="8" rtl="0">
              <a:spcBef>
                <a:spcPts val="0"/>
              </a:spcBef>
              <a:spcAft>
                <a:spcPts val="0"/>
              </a:spcAft>
              <a:buNone/>
              <a:defRPr sz="3000" b="1"/>
            </a:lvl9pPr>
          </a:lstStyle>
          <a:p>
            <a:endParaRPr/>
          </a:p>
        </p:txBody>
      </p:sp>
      <p:sp>
        <p:nvSpPr>
          <p:cNvPr id="60" name="Google Shape;60;p11"/>
          <p:cNvSpPr txBox="1">
            <a:spLocks noGrp="1"/>
          </p:cNvSpPr>
          <p:nvPr>
            <p:ph type="sldNum" idx="12"/>
          </p:nvPr>
        </p:nvSpPr>
        <p:spPr>
          <a:xfrm>
            <a:off x="680209" y="4209901"/>
            <a:ext cx="548700" cy="393600"/>
          </a:xfrm>
          <a:prstGeom prst="rect">
            <a:avLst/>
          </a:prstGeom>
          <a:noFill/>
          <a:ln>
            <a:noFill/>
          </a:ln>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Abel"/>
              <a:buNone/>
              <a:defRPr sz="2400">
                <a:solidFill>
                  <a:schemeClr val="dk1"/>
                </a:solidFill>
                <a:latin typeface="Abel"/>
                <a:ea typeface="Abel"/>
                <a:cs typeface="Abel"/>
                <a:sym typeface="Abel"/>
              </a:defRPr>
            </a:lvl1pPr>
            <a:lvl2pPr lvl="1">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2pPr>
            <a:lvl3pPr lvl="2">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3pPr>
            <a:lvl4pPr lvl="3">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4pPr>
            <a:lvl5pPr lvl="4">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5pPr>
            <a:lvl6pPr lvl="5">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6pPr>
            <a:lvl7pPr lvl="6">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7pPr>
            <a:lvl8pPr lvl="7">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8pPr>
            <a:lvl9pPr lvl="8">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15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9" r:id="rId10"/>
    <p:sldLayoutId id="2147483660" r:id="rId11"/>
    <p:sldLayoutId id="2147483662" r:id="rId12"/>
    <p:sldLayoutId id="2147483664" r:id="rId13"/>
    <p:sldLayoutId id="2147483665" r:id="rId14"/>
    <p:sldLayoutId id="2147483666" r:id="rId15"/>
    <p:sldLayoutId id="2147483667" r:id="rId16"/>
    <p:sldLayoutId id="2147483668" r:id="rId17"/>
    <p:sldLayoutId id="2147483670" r:id="rId18"/>
    <p:sldLayoutId id="2147483671" r:id="rId19"/>
    <p:sldLayoutId id="2147483672" r:id="rId20"/>
    <p:sldLayoutId id="2147483673" r:id="rId21"/>
    <p:sldLayoutId id="2147483674" r:id="rId22"/>
    <p:sldLayoutId id="2147483675" r:id="rId23"/>
    <p:sldLayoutId id="2147483676"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arget="../media/image1.jpe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arget="../media/image5.jpeg" Type="http://schemas.openxmlformats.org/officeDocument/2006/relationships/image"/><Relationship Id="rId2" Target="../notesSlides/notesSlide11.xml" Type="http://schemas.openxmlformats.org/officeDocument/2006/relationships/notesSlide"/><Relationship Id="rId1" Target="../slideLayouts/slideLayout8.xml" Type="http://schemas.openxmlformats.org/officeDocument/2006/relationships/slideLayout"/></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arget="../media/image6.jpeg" Type="http://schemas.openxmlformats.org/officeDocument/2006/relationships/image"/><Relationship Id="rId2" Target="../notesSlides/notesSlide16.xml" Type="http://schemas.openxmlformats.org/officeDocument/2006/relationships/notesSlide"/><Relationship Id="rId1" Target="../slideLayouts/slideLayout18.xml" Type="http://schemas.openxmlformats.org/officeDocument/2006/relationships/slideLayout"/></Relationships>
</file>

<file path=ppt/slides/_rels/slide17.xml.rels><?xml version="1.0" encoding="UTF-8" standalone="yes" ?><Relationships xmlns="http://schemas.openxmlformats.org/package/2006/relationships"><Relationship Id="rId3" Target="../media/image7.jpeg" Type="http://schemas.openxmlformats.org/officeDocument/2006/relationships/image"/><Relationship Id="rId2" Target="../notesSlides/notesSlide17.xml" Type="http://schemas.openxmlformats.org/officeDocument/2006/relationships/notesSlide"/><Relationship Id="rId1" Target="../slideLayouts/slideLayout17.xml" Type="http://schemas.openxmlformats.org/officeDocument/2006/relationships/slideLayout"/><Relationship Id="rId4" Target="../media/image8.jpeg" Type="http://schemas.openxmlformats.org/officeDocument/2006/relationships/image"/></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arget="../media/image11.jpeg" Type="http://schemas.openxmlformats.org/officeDocument/2006/relationships/image"/><Relationship Id="rId2" Target="../notesSlides/notesSlide20.xml" Type="http://schemas.openxmlformats.org/officeDocument/2006/relationships/notesSlide"/><Relationship Id="rId1" Target="../slideLayouts/slideLayout5.xml" Type="http://schemas.openxmlformats.org/officeDocument/2006/relationships/slideLayout"/></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arget="../slideLayouts/slideLayout16.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15.jpeg" Type="http://schemas.openxmlformats.org/officeDocument/2006/relationships/image"/><Relationship Id="rId4"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3" Type="http://schemas.openxmlformats.org/officeDocument/2006/relationships/hyperlink" Target="https://www.who.int/publications/i/item/advice-on-the-use-of-masks-in-the-community-during-home-care-and-in-healthcare-settings-in-the-context-of-the-novel-coronavirus-(2019-ncov)-outbreak"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hyperlink" Target="https://arxiv.org/abs/1801.04381" TargetMode="External"/><Relationship Id="rId5" Type="http://schemas.openxmlformats.org/officeDocument/2006/relationships/hyperlink" Target="http://www.image-net.org/" TargetMode="External"/><Relationship Id="rId4" Type="http://schemas.openxmlformats.org/officeDocument/2006/relationships/hyperlink" Target="https://www.pyimagesearch.com/2018/09/10/keras-tutorial-how-to-get-started-with-keras-deep-learning-and-python/" TargetMode="External"/></Relationships>
</file>

<file path=ppt/slides/_rels/slide26.xml.rels><?xml version="1.0" encoding="UTF-8" standalone="yes" ?><Relationships xmlns="http://schemas.openxmlformats.org/package/2006/relationships"><Relationship Id="rId8" Target="../media/image21.png" Type="http://schemas.openxmlformats.org/officeDocument/2006/relationships/image"/><Relationship Id="rId3" Target="../media/image16.png" Type="http://schemas.openxmlformats.org/officeDocument/2006/relationships/image"/><Relationship Id="rId7" Target="../media/image20.jpeg" Type="http://schemas.openxmlformats.org/officeDocument/2006/relationships/image"/><Relationship Id="rId2" Target="../notesSlides/notesSlide26.xml" Type="http://schemas.openxmlformats.org/officeDocument/2006/relationships/notesSlide"/><Relationship Id="rId1" Target="../slideLayouts/slideLayout16.xml" Type="http://schemas.openxmlformats.org/officeDocument/2006/relationships/slideLayout"/><Relationship Id="rId6" Target="../media/image19.jpeg" Type="http://schemas.openxmlformats.org/officeDocument/2006/relationships/image"/><Relationship Id="rId5" Target="../media/image18.png" Type="http://schemas.openxmlformats.org/officeDocument/2006/relationships/image"/><Relationship Id="rId4" Target="../media/image17.png" Type="http://schemas.openxmlformats.org/officeDocument/2006/relationships/image"/><Relationship Id="rId9" Target="../media/image22.png" Type="http://schemas.openxmlformats.org/officeDocument/2006/relationships/image"/></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arget="../media/image23.jpeg" Type="http://schemas.openxmlformats.org/officeDocument/2006/relationships/image"/><Relationship Id="rId2" Target="../notesSlides/notesSlide28.xml" Type="http://schemas.openxmlformats.org/officeDocument/2006/relationships/notesSlide"/><Relationship Id="rId1" Target="../slideLayouts/slideLayout18.xml" Type="http://schemas.openxmlformats.org/officeDocument/2006/relationships/slideLayout"/></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arget="../media/image3.jpeg" Type="http://schemas.openxmlformats.org/officeDocument/2006/relationships/image"/><Relationship Id="rId2" Target="../notesSlides/notesSlide3.xml" Type="http://schemas.openxmlformats.org/officeDocument/2006/relationships/notesSlide"/><Relationship Id="rId1" Target="../slideLayouts/slideLayout10.xml" Type="http://schemas.openxmlformats.org/officeDocument/2006/relationships/slideLayout"/></Relationships>
</file>

<file path=ppt/slides/_rels/slide30.xml.rels><?xml version="1.0" encoding="UTF-8" standalone="yes" ?><Relationships xmlns="http://schemas.openxmlformats.org/package/2006/relationships"><Relationship Id="rId3" Target="../media/image25.jpeg" Type="http://schemas.openxmlformats.org/officeDocument/2006/relationships/image"/><Relationship Id="rId2" Target="../notesSlides/notesSlide30.xml" Type="http://schemas.openxmlformats.org/officeDocument/2006/relationships/notesSlide"/><Relationship Id="rId1" Target="../slideLayouts/slideLayout6.xml" Type="http://schemas.openxmlformats.org/officeDocument/2006/relationships/slideLayout"/></Relationships>
</file>

<file path=ppt/slides/_rels/slide31.xml.rels><?xml version="1.0" encoding="UTF-8" standalone="yes" ?><Relationships xmlns="http://schemas.openxmlformats.org/package/2006/relationships"><Relationship Id="rId3" Target="https://github.com/ikigai-aa" TargetMode="External" Type="http://schemas.openxmlformats.org/officeDocument/2006/relationships/hyperlink"/><Relationship Id="rId2" Target="../notesSlides/notesSlide31.xml" Type="http://schemas.openxmlformats.org/officeDocument/2006/relationships/notesSlide"/><Relationship Id="rId1" Target="../slideLayouts/slideLayout19.xml" Type="http://schemas.openxmlformats.org/officeDocument/2006/relationships/slideLayout"/><Relationship Id="rId6" Target="../media/image26.jpeg" Type="http://schemas.openxmlformats.org/officeDocument/2006/relationships/image"/><Relationship Id="rId5" Target="https://www.linkedin.com/in/aa-ikigai/" TargetMode="External" Type="http://schemas.openxmlformats.org/officeDocument/2006/relationships/hyperlink"/><Relationship Id="rId4" Target="mailto:ashish18agarwalla@gmail.com" TargetMode="External" Type="http://schemas.openxmlformats.org/officeDocument/2006/relationships/hyperlink"/></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arget="../media/image4.jpeg" Type="http://schemas.openxmlformats.org/officeDocument/2006/relationships/image"/><Relationship Id="rId2" Target="../notesSlides/notesSlide7.xml" Type="http://schemas.openxmlformats.org/officeDocument/2006/relationships/notesSlide"/><Relationship Id="rId1" Target="../slideLayouts/slideLayout15.xml" Type="http://schemas.openxmlformats.org/officeDocument/2006/relationships/slideLayout"/></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ctrTitle"/>
          </p:nvPr>
        </p:nvSpPr>
        <p:spPr>
          <a:xfrm rot="946">
            <a:off x="4783558" y="2229334"/>
            <a:ext cx="4360200" cy="17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REAL-TIME </a:t>
            </a:r>
            <a:r>
              <a:rPr lang="en" sz="4800" dirty="0">
                <a:solidFill>
                  <a:schemeClr val="lt1"/>
                </a:solidFill>
              </a:rPr>
              <a:t>FACEMASK DETECTION</a:t>
            </a:r>
            <a:r>
              <a:rPr lang="en" sz="4800" dirty="0"/>
              <a:t> (CORONAVIRUS)</a:t>
            </a:r>
            <a:endParaRPr sz="4800" dirty="0"/>
          </a:p>
        </p:txBody>
      </p:sp>
      <p:sp>
        <p:nvSpPr>
          <p:cNvPr id="203" name="Google Shape;203;p33"/>
          <p:cNvSpPr txBox="1">
            <a:spLocks noGrp="1"/>
          </p:cNvSpPr>
          <p:nvPr>
            <p:ph type="subTitle" idx="1"/>
          </p:nvPr>
        </p:nvSpPr>
        <p:spPr>
          <a:xfrm rot="1327">
            <a:off x="6639196" y="4135275"/>
            <a:ext cx="31092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Ashish Agarwal </a:t>
            </a:r>
            <a:endParaRPr dirty="0"/>
          </a:p>
        </p:txBody>
      </p:sp>
      <p:cxnSp>
        <p:nvCxnSpPr>
          <p:cNvPr id="204" name="Google Shape;204;p33"/>
          <p:cNvCxnSpPr/>
          <p:nvPr/>
        </p:nvCxnSpPr>
        <p:spPr>
          <a:xfrm>
            <a:off x="3766364" y="4187001"/>
            <a:ext cx="3015600" cy="0"/>
          </a:xfrm>
          <a:prstGeom prst="straightConnector1">
            <a:avLst/>
          </a:prstGeom>
          <a:noFill/>
          <a:ln w="19050" cap="flat" cmpd="sng">
            <a:solidFill>
              <a:schemeClr val="dk1"/>
            </a:solidFill>
            <a:prstDash val="solid"/>
            <a:round/>
            <a:headEnd type="none" w="med" len="med"/>
            <a:tailEnd type="none" w="med" len="med"/>
          </a:ln>
        </p:spPr>
      </p:cxnSp>
      <p:pic>
        <p:nvPicPr>
          <p:cNvPr id="205" name="Google Shape;205;p33"/>
          <p:cNvPicPr preferRelativeResize="0"/>
          <p:nvPr/>
        </p:nvPicPr>
        <p:blipFill rotWithShape="1">
          <a:blip r:embed="rId3">
            <a:alphaModFix/>
          </a:blip>
          <a:srcRect l="37656" t="14072" r="13350" b="2364"/>
          <a:stretch/>
        </p:blipFill>
        <p:spPr>
          <a:xfrm>
            <a:off x="390525" y="422750"/>
            <a:ext cx="3779503" cy="42979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a:spLocks noGrp="1"/>
          </p:cNvSpPr>
          <p:nvPr>
            <p:ph type="sldNum" idx="12"/>
          </p:nvPr>
        </p:nvSpPr>
        <p:spPr>
          <a:xfrm>
            <a:off x="8557950" y="440475"/>
            <a:ext cx="50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359" name="Google Shape;359;p43"/>
          <p:cNvGrpSpPr/>
          <p:nvPr/>
        </p:nvGrpSpPr>
        <p:grpSpPr>
          <a:xfrm>
            <a:off x="11217813" y="5054571"/>
            <a:ext cx="333809" cy="373277"/>
            <a:chOff x="861113" y="2885746"/>
            <a:chExt cx="333809" cy="373277"/>
          </a:xfrm>
        </p:grpSpPr>
        <p:sp>
          <p:nvSpPr>
            <p:cNvPr id="360" name="Google Shape;360;p43"/>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3"/>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HEALTHCARE</a:t>
            </a:r>
            <a:endParaRPr b="1"/>
          </a:p>
        </p:txBody>
      </p:sp>
      <p:sp>
        <p:nvSpPr>
          <p:cNvPr id="364" name="Google Shape;364;p43"/>
          <p:cNvSpPr txBox="1">
            <a:spLocks noGrp="1"/>
          </p:cNvSpPr>
          <p:nvPr>
            <p:ph type="subTitle" idx="4294967295"/>
          </p:nvPr>
        </p:nvSpPr>
        <p:spPr>
          <a:xfrm>
            <a:off x="901752" y="1976636"/>
            <a:ext cx="2030100" cy="875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Using technology like AI, chatbots, voice search or VR</a:t>
            </a:r>
            <a:endParaRPr sz="1400"/>
          </a:p>
        </p:txBody>
      </p:sp>
      <p:sp>
        <p:nvSpPr>
          <p:cNvPr id="365" name="Google Shape;365;p43"/>
          <p:cNvSpPr txBox="1">
            <a:spLocks noGrp="1"/>
          </p:cNvSpPr>
          <p:nvPr>
            <p:ph type="ctrTitle" idx="4294967295"/>
          </p:nvPr>
        </p:nvSpPr>
        <p:spPr>
          <a:xfrm>
            <a:off x="6235427" y="2294425"/>
            <a:ext cx="1854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Telemedicine</a:t>
            </a:r>
            <a:endParaRPr sz="2000" b="1"/>
          </a:p>
        </p:txBody>
      </p:sp>
      <p:sp>
        <p:nvSpPr>
          <p:cNvPr id="366" name="Google Shape;366;p43"/>
          <p:cNvSpPr txBox="1">
            <a:spLocks noGrp="1"/>
          </p:cNvSpPr>
          <p:nvPr>
            <p:ph type="subTitle" idx="4294967295"/>
          </p:nvPr>
        </p:nvSpPr>
        <p:spPr>
          <a:xfrm>
            <a:off x="6235429" y="2770225"/>
            <a:ext cx="1691400" cy="87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Remote medical assistance via computer  </a:t>
            </a:r>
            <a:endParaRPr sz="1400"/>
          </a:p>
        </p:txBody>
      </p:sp>
      <p:sp>
        <p:nvSpPr>
          <p:cNvPr id="367" name="Google Shape;367;p43"/>
          <p:cNvSpPr txBox="1">
            <a:spLocks noGrp="1"/>
          </p:cNvSpPr>
          <p:nvPr>
            <p:ph type="ctrTitle" idx="4294967295"/>
          </p:nvPr>
        </p:nvSpPr>
        <p:spPr>
          <a:xfrm>
            <a:off x="901752" y="3126000"/>
            <a:ext cx="2030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b="1"/>
              <a:t>Home Testing</a:t>
            </a:r>
            <a:endParaRPr sz="2000" b="1"/>
          </a:p>
        </p:txBody>
      </p:sp>
      <p:sp>
        <p:nvSpPr>
          <p:cNvPr id="368" name="Google Shape;368;p43"/>
          <p:cNvSpPr txBox="1">
            <a:spLocks noGrp="1"/>
          </p:cNvSpPr>
          <p:nvPr>
            <p:ph type="subTitle" idx="4294967295"/>
          </p:nvPr>
        </p:nvSpPr>
        <p:spPr>
          <a:xfrm>
            <a:off x="732852" y="3610800"/>
            <a:ext cx="2199000" cy="875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Using home test kits and consulting doctors without leaving home</a:t>
            </a:r>
            <a:endParaRPr sz="1400"/>
          </a:p>
        </p:txBody>
      </p:sp>
      <p:sp>
        <p:nvSpPr>
          <p:cNvPr id="369" name="Google Shape;369;p43"/>
          <p:cNvSpPr txBox="1">
            <a:spLocks noGrp="1"/>
          </p:cNvSpPr>
          <p:nvPr>
            <p:ph type="ctrTitle" idx="4294967295"/>
          </p:nvPr>
        </p:nvSpPr>
        <p:spPr>
          <a:xfrm>
            <a:off x="1128852" y="1500710"/>
            <a:ext cx="18030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b="1"/>
              <a:t>Digital Tech</a:t>
            </a:r>
            <a:endParaRPr sz="2000" b="1"/>
          </a:p>
        </p:txBody>
      </p:sp>
      <p:sp>
        <p:nvSpPr>
          <p:cNvPr id="370" name="Google Shape;370;p43"/>
          <p:cNvSpPr/>
          <p:nvPr/>
        </p:nvSpPr>
        <p:spPr>
          <a:xfrm>
            <a:off x="3250661" y="1528376"/>
            <a:ext cx="1602600" cy="160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a:off x="4324179" y="2146549"/>
            <a:ext cx="1602600" cy="160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a:off x="3326848" y="2691144"/>
            <a:ext cx="1602600" cy="160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3"/>
          <p:cNvCxnSpPr>
            <a:stCxn id="369" idx="3"/>
            <a:endCxn id="370" idx="2"/>
          </p:cNvCxnSpPr>
          <p:nvPr/>
        </p:nvCxnSpPr>
        <p:spPr>
          <a:xfrm>
            <a:off x="2931852" y="1789610"/>
            <a:ext cx="318900" cy="540000"/>
          </a:xfrm>
          <a:prstGeom prst="bentConnector3">
            <a:avLst>
              <a:gd name="adj1" fmla="val 49986"/>
            </a:avLst>
          </a:prstGeom>
          <a:noFill/>
          <a:ln w="19050" cap="flat" cmpd="sng">
            <a:solidFill>
              <a:schemeClr val="accent2"/>
            </a:solidFill>
            <a:prstDash val="solid"/>
            <a:round/>
            <a:headEnd type="none" w="med" len="med"/>
            <a:tailEnd type="none" w="med" len="med"/>
          </a:ln>
        </p:spPr>
      </p:cxnSp>
      <p:cxnSp>
        <p:nvCxnSpPr>
          <p:cNvPr id="374" name="Google Shape;374;p43"/>
          <p:cNvCxnSpPr>
            <a:stCxn id="365" idx="1"/>
            <a:endCxn id="371" idx="6"/>
          </p:cNvCxnSpPr>
          <p:nvPr/>
        </p:nvCxnSpPr>
        <p:spPr>
          <a:xfrm flipH="1">
            <a:off x="5926727" y="2583325"/>
            <a:ext cx="308700" cy="364500"/>
          </a:xfrm>
          <a:prstGeom prst="bentConnector3">
            <a:avLst>
              <a:gd name="adj1" fmla="val 49992"/>
            </a:avLst>
          </a:prstGeom>
          <a:noFill/>
          <a:ln w="19050" cap="flat" cmpd="sng">
            <a:solidFill>
              <a:schemeClr val="accent2"/>
            </a:solidFill>
            <a:prstDash val="solid"/>
            <a:round/>
            <a:headEnd type="none" w="med" len="med"/>
            <a:tailEnd type="none" w="med" len="med"/>
          </a:ln>
        </p:spPr>
      </p:cxnSp>
      <p:cxnSp>
        <p:nvCxnSpPr>
          <p:cNvPr id="375" name="Google Shape;375;p43"/>
          <p:cNvCxnSpPr>
            <a:stCxn id="367" idx="3"/>
            <a:endCxn id="372" idx="2"/>
          </p:cNvCxnSpPr>
          <p:nvPr/>
        </p:nvCxnSpPr>
        <p:spPr>
          <a:xfrm>
            <a:off x="2931852" y="3414900"/>
            <a:ext cx="395100" cy="77400"/>
          </a:xfrm>
          <a:prstGeom prst="bentConnector3">
            <a:avLst>
              <a:gd name="adj1" fmla="val 49987"/>
            </a:avLst>
          </a:prstGeom>
          <a:noFill/>
          <a:ln w="19050" cap="flat" cmpd="sng">
            <a:solidFill>
              <a:schemeClr val="accent4"/>
            </a:solidFill>
            <a:prstDash val="solid"/>
            <a:round/>
            <a:headEnd type="none" w="med" len="med"/>
            <a:tailEnd type="none" w="med" len="med"/>
          </a:ln>
        </p:spPr>
      </p:cxnSp>
      <p:grpSp>
        <p:nvGrpSpPr>
          <p:cNvPr id="376" name="Google Shape;376;p43"/>
          <p:cNvGrpSpPr/>
          <p:nvPr/>
        </p:nvGrpSpPr>
        <p:grpSpPr>
          <a:xfrm>
            <a:off x="3788783" y="2135697"/>
            <a:ext cx="459756" cy="306504"/>
            <a:chOff x="6656812" y="2029388"/>
            <a:chExt cx="368690" cy="245793"/>
          </a:xfrm>
        </p:grpSpPr>
        <p:sp>
          <p:nvSpPr>
            <p:cNvPr id="377" name="Google Shape;377;p43"/>
            <p:cNvSpPr/>
            <p:nvPr/>
          </p:nvSpPr>
          <p:spPr>
            <a:xfrm>
              <a:off x="6915475" y="2164007"/>
              <a:ext cx="73967" cy="73999"/>
            </a:xfrm>
            <a:custGeom>
              <a:avLst/>
              <a:gdLst/>
              <a:ahLst/>
              <a:cxnLst/>
              <a:rect l="l" t="t" r="r" b="b"/>
              <a:pathLst>
                <a:path w="2322" h="2323" extrusionOk="0">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6901427" y="2057070"/>
              <a:ext cx="51605" cy="31154"/>
            </a:xfrm>
            <a:custGeom>
              <a:avLst/>
              <a:gdLst/>
              <a:ahLst/>
              <a:cxnLst/>
              <a:rect l="l" t="t" r="r" b="b"/>
              <a:pathLst>
                <a:path w="1620" h="978" extrusionOk="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a:off x="6901809" y="2091983"/>
              <a:ext cx="51605" cy="30358"/>
            </a:xfrm>
            <a:custGeom>
              <a:avLst/>
              <a:gdLst/>
              <a:ahLst/>
              <a:cxnLst/>
              <a:rect l="l" t="t" r="r" b="b"/>
              <a:pathLst>
                <a:path w="1620" h="953" extrusionOk="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6901809" y="2126099"/>
              <a:ext cx="51605" cy="30772"/>
            </a:xfrm>
            <a:custGeom>
              <a:avLst/>
              <a:gdLst/>
              <a:ahLst/>
              <a:cxnLst/>
              <a:rect l="l" t="t" r="r" b="b"/>
              <a:pathLst>
                <a:path w="1620" h="966" extrusionOk="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3"/>
            <p:cNvSpPr/>
            <p:nvPr/>
          </p:nvSpPr>
          <p:spPr>
            <a:xfrm>
              <a:off x="6959849" y="2057452"/>
              <a:ext cx="43641" cy="99419"/>
            </a:xfrm>
            <a:custGeom>
              <a:avLst/>
              <a:gdLst/>
              <a:ahLst/>
              <a:cxnLst/>
              <a:rect l="l" t="t" r="r" b="b"/>
              <a:pathLst>
                <a:path w="1370" h="3121" extrusionOk="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3"/>
            <p:cNvSpPr/>
            <p:nvPr/>
          </p:nvSpPr>
          <p:spPr>
            <a:xfrm>
              <a:off x="6835805" y="2075291"/>
              <a:ext cx="29243" cy="10257"/>
            </a:xfrm>
            <a:custGeom>
              <a:avLst/>
              <a:gdLst/>
              <a:ahLst/>
              <a:cxnLst/>
              <a:rect l="l" t="t" r="r" b="b"/>
              <a:pathLst>
                <a:path w="918" h="322" extrusionOk="0">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p:nvPr/>
          </p:nvSpPr>
          <p:spPr>
            <a:xfrm>
              <a:off x="6700422" y="2074908"/>
              <a:ext cx="11022" cy="10257"/>
            </a:xfrm>
            <a:custGeom>
              <a:avLst/>
              <a:gdLst/>
              <a:ahLst/>
              <a:cxnLst/>
              <a:rect l="l" t="t" r="r" b="b"/>
              <a:pathLst>
                <a:path w="346" h="322" extrusionOk="0">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3"/>
            <p:cNvSpPr/>
            <p:nvPr/>
          </p:nvSpPr>
          <p:spPr>
            <a:xfrm>
              <a:off x="6706092" y="2098417"/>
              <a:ext cx="151375" cy="89162"/>
            </a:xfrm>
            <a:custGeom>
              <a:avLst/>
              <a:gdLst/>
              <a:ahLst/>
              <a:cxnLst/>
              <a:rect l="l" t="t" r="r" b="b"/>
              <a:pathLst>
                <a:path w="4752" h="2799" extrusionOk="0">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6656812" y="2029388"/>
              <a:ext cx="368690" cy="245793"/>
            </a:xfrm>
            <a:custGeom>
              <a:avLst/>
              <a:gdLst/>
              <a:ahLst/>
              <a:cxnLst/>
              <a:rect l="l" t="t" r="r" b="b"/>
              <a:pathLst>
                <a:path w="11574" h="7716" extrusionOk="0">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6681818" y="2057070"/>
              <a:ext cx="199540" cy="172622"/>
            </a:xfrm>
            <a:custGeom>
              <a:avLst/>
              <a:gdLst/>
              <a:ahLst/>
              <a:cxnLst/>
              <a:rect l="l" t="t" r="r" b="b"/>
              <a:pathLst>
                <a:path w="6264" h="5419" extrusionOk="0">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43"/>
          <p:cNvGrpSpPr/>
          <p:nvPr/>
        </p:nvGrpSpPr>
        <p:grpSpPr>
          <a:xfrm flipH="1">
            <a:off x="4938202" y="2771617"/>
            <a:ext cx="459784" cy="352479"/>
            <a:chOff x="2567841" y="1994124"/>
            <a:chExt cx="399812" cy="306477"/>
          </a:xfrm>
        </p:grpSpPr>
        <p:sp>
          <p:nvSpPr>
            <p:cNvPr id="388" name="Google Shape;388;p43"/>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43"/>
          <p:cNvGrpSpPr/>
          <p:nvPr/>
        </p:nvGrpSpPr>
        <p:grpSpPr>
          <a:xfrm>
            <a:off x="3936648" y="3304802"/>
            <a:ext cx="383017" cy="375284"/>
            <a:chOff x="6657194" y="2434073"/>
            <a:chExt cx="375507" cy="367925"/>
          </a:xfrm>
        </p:grpSpPr>
        <p:sp>
          <p:nvSpPr>
            <p:cNvPr id="392" name="Google Shape;392;p43"/>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4"/>
          <p:cNvSpPr txBox="1">
            <a:spLocks noGrp="1"/>
          </p:cNvSpPr>
          <p:nvPr>
            <p:ph type="ctrTitle"/>
          </p:nvPr>
        </p:nvSpPr>
        <p:spPr>
          <a:xfrm flipH="1">
            <a:off x="888275" y="973835"/>
            <a:ext cx="2461200" cy="126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REDUCED INEQUALITY</a:t>
            </a:r>
            <a:endParaRPr/>
          </a:p>
        </p:txBody>
      </p:sp>
      <p:sp>
        <p:nvSpPr>
          <p:cNvPr id="400" name="Google Shape;400;p44"/>
          <p:cNvSpPr txBox="1">
            <a:spLocks noGrp="1"/>
          </p:cNvSpPr>
          <p:nvPr>
            <p:ph type="subTitle" idx="1"/>
          </p:nvPr>
        </p:nvSpPr>
        <p:spPr>
          <a:xfrm flipH="1">
            <a:off x="4829725" y="828351"/>
            <a:ext cx="3201000" cy="13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There is an effort to help workers in the informal sector. If these policies persist after the outbreak, this will help reduce inequality</a:t>
            </a:r>
            <a:endParaRPr/>
          </a:p>
        </p:txBody>
      </p:sp>
      <p:pic>
        <p:nvPicPr>
          <p:cNvPr id="401" name="Google Shape;401;p44"/>
          <p:cNvPicPr preferRelativeResize="0"/>
          <p:nvPr/>
        </p:nvPicPr>
        <p:blipFill rotWithShape="1">
          <a:blip r:embed="rId3">
            <a:alphaModFix/>
          </a:blip>
          <a:srcRect t="57254" b="-475"/>
          <a:stretch/>
        </p:blipFill>
        <p:spPr>
          <a:xfrm>
            <a:off x="709850" y="2403025"/>
            <a:ext cx="7714154" cy="2224901"/>
          </a:xfrm>
          <a:prstGeom prst="rect">
            <a:avLst/>
          </a:prstGeom>
          <a:noFill/>
          <a:ln>
            <a:noFill/>
          </a:ln>
        </p:spPr>
      </p:pic>
      <p:sp>
        <p:nvSpPr>
          <p:cNvPr id="402" name="Google Shape;402;p44"/>
          <p:cNvSpPr txBox="1">
            <a:spLocks noGrp="1"/>
          </p:cNvSpPr>
          <p:nvPr>
            <p:ph type="sldNum" idx="12"/>
          </p:nvPr>
        </p:nvSpPr>
        <p:spPr>
          <a:xfrm>
            <a:off x="8476000" y="440475"/>
            <a:ext cx="668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a:spLocks noGrp="1"/>
          </p:cNvSpPr>
          <p:nvPr>
            <p:ph type="sldNum" idx="12"/>
          </p:nvPr>
        </p:nvSpPr>
        <p:spPr>
          <a:xfrm>
            <a:off x="8518300" y="440475"/>
            <a:ext cx="583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424" name="Google Shape;424;p47"/>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EDUCATION</a:t>
            </a:r>
            <a:endParaRPr b="1"/>
          </a:p>
        </p:txBody>
      </p:sp>
      <p:sp>
        <p:nvSpPr>
          <p:cNvPr id="425" name="Google Shape;425;p47"/>
          <p:cNvSpPr txBox="1">
            <a:spLocks noGrp="1"/>
          </p:cNvSpPr>
          <p:nvPr>
            <p:ph type="ctrTitle" idx="4294967295"/>
          </p:nvPr>
        </p:nvSpPr>
        <p:spPr>
          <a:xfrm flipH="1">
            <a:off x="6031895" y="3362919"/>
            <a:ext cx="2032800" cy="4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a:t>Digital Division</a:t>
            </a:r>
            <a:endParaRPr sz="2000" b="1"/>
          </a:p>
        </p:txBody>
      </p:sp>
      <p:sp>
        <p:nvSpPr>
          <p:cNvPr id="426" name="Google Shape;426;p47"/>
          <p:cNvSpPr txBox="1">
            <a:spLocks noGrp="1"/>
          </p:cNvSpPr>
          <p:nvPr>
            <p:ph type="subTitle" idx="4294967295"/>
          </p:nvPr>
        </p:nvSpPr>
        <p:spPr>
          <a:xfrm flipH="1">
            <a:off x="6031891" y="3666944"/>
            <a:ext cx="2032800" cy="87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Less digital-savvy families could be left behind</a:t>
            </a:r>
            <a:endParaRPr sz="1400"/>
          </a:p>
        </p:txBody>
      </p:sp>
      <p:sp>
        <p:nvSpPr>
          <p:cNvPr id="427" name="Google Shape;427;p47"/>
          <p:cNvSpPr txBox="1">
            <a:spLocks noGrp="1"/>
          </p:cNvSpPr>
          <p:nvPr>
            <p:ph type="ctrTitle" idx="4294967295"/>
          </p:nvPr>
        </p:nvSpPr>
        <p:spPr>
          <a:xfrm flipH="1">
            <a:off x="726376" y="3362919"/>
            <a:ext cx="2032800" cy="4218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b="1"/>
              <a:t>Coalitions</a:t>
            </a:r>
            <a:endParaRPr sz="2000" b="1"/>
          </a:p>
        </p:txBody>
      </p:sp>
      <p:sp>
        <p:nvSpPr>
          <p:cNvPr id="428" name="Google Shape;428;p47"/>
          <p:cNvSpPr txBox="1">
            <a:spLocks noGrp="1"/>
          </p:cNvSpPr>
          <p:nvPr>
            <p:ph type="subTitle" idx="4294967295"/>
          </p:nvPr>
        </p:nvSpPr>
        <p:spPr>
          <a:xfrm flipH="1">
            <a:off x="726376" y="3666944"/>
            <a:ext cx="2032800" cy="875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Companies will unite to help with a better education</a:t>
            </a:r>
            <a:endParaRPr sz="1400"/>
          </a:p>
        </p:txBody>
      </p:sp>
      <p:sp>
        <p:nvSpPr>
          <p:cNvPr id="429" name="Google Shape;429;p47"/>
          <p:cNvSpPr txBox="1">
            <a:spLocks noGrp="1"/>
          </p:cNvSpPr>
          <p:nvPr>
            <p:ph type="ctrTitle" idx="4294967295"/>
          </p:nvPr>
        </p:nvSpPr>
        <p:spPr>
          <a:xfrm flipH="1">
            <a:off x="6031895" y="1588614"/>
            <a:ext cx="2032800" cy="4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a:t>5G </a:t>
            </a:r>
            <a:endParaRPr sz="2000" b="1"/>
          </a:p>
        </p:txBody>
      </p:sp>
      <p:sp>
        <p:nvSpPr>
          <p:cNvPr id="430" name="Google Shape;430;p47"/>
          <p:cNvSpPr txBox="1">
            <a:spLocks noGrp="1"/>
          </p:cNvSpPr>
          <p:nvPr>
            <p:ph type="subTitle" idx="4294967295"/>
          </p:nvPr>
        </p:nvSpPr>
        <p:spPr>
          <a:xfrm flipH="1">
            <a:off x="6031891" y="1892164"/>
            <a:ext cx="2032800" cy="87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It will become a more prevalent system in some countries</a:t>
            </a:r>
            <a:endParaRPr sz="1400"/>
          </a:p>
        </p:txBody>
      </p:sp>
      <p:sp>
        <p:nvSpPr>
          <p:cNvPr id="431" name="Google Shape;431;p47"/>
          <p:cNvSpPr txBox="1">
            <a:spLocks noGrp="1"/>
          </p:cNvSpPr>
          <p:nvPr>
            <p:ph type="ctrTitle" idx="4294967295"/>
          </p:nvPr>
        </p:nvSpPr>
        <p:spPr>
          <a:xfrm flipH="1">
            <a:off x="726376" y="1588639"/>
            <a:ext cx="2032800" cy="4218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b="1"/>
              <a:t>Online Learning</a:t>
            </a:r>
            <a:endParaRPr sz="2000" b="1"/>
          </a:p>
        </p:txBody>
      </p:sp>
      <p:sp>
        <p:nvSpPr>
          <p:cNvPr id="432" name="Google Shape;432;p47"/>
          <p:cNvSpPr txBox="1">
            <a:spLocks noGrp="1"/>
          </p:cNvSpPr>
          <p:nvPr>
            <p:ph type="subTitle" idx="4294967295"/>
          </p:nvPr>
        </p:nvSpPr>
        <p:spPr>
          <a:xfrm flipH="1">
            <a:off x="726402" y="1892164"/>
            <a:ext cx="2032800" cy="875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Done via interactive app or live online classes</a:t>
            </a:r>
            <a:endParaRPr sz="1400"/>
          </a:p>
        </p:txBody>
      </p:sp>
      <p:sp>
        <p:nvSpPr>
          <p:cNvPr id="433" name="Google Shape;433;p47"/>
          <p:cNvSpPr/>
          <p:nvPr/>
        </p:nvSpPr>
        <p:spPr>
          <a:xfrm>
            <a:off x="3055750" y="1670425"/>
            <a:ext cx="2679900" cy="2679900"/>
          </a:xfrm>
          <a:prstGeom prst="blockArc">
            <a:avLst>
              <a:gd name="adj1" fmla="val 16165814"/>
              <a:gd name="adj2" fmla="val 0"/>
              <a:gd name="adj3" fmla="val 25000"/>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rot="-5400000">
            <a:off x="3055750" y="1670425"/>
            <a:ext cx="2679900" cy="2679900"/>
          </a:xfrm>
          <a:prstGeom prst="blockArc">
            <a:avLst>
              <a:gd name="adj1" fmla="val 16165814"/>
              <a:gd name="adj2" fmla="val 0"/>
              <a:gd name="adj3" fmla="val 25000"/>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rot="10800000">
            <a:off x="3055750" y="1670425"/>
            <a:ext cx="2679900" cy="2679900"/>
          </a:xfrm>
          <a:prstGeom prst="blockArc">
            <a:avLst>
              <a:gd name="adj1" fmla="val 16165814"/>
              <a:gd name="adj2" fmla="val 0"/>
              <a:gd name="adj3" fmla="val 25000"/>
            </a:avLst>
          </a:prstGeom>
          <a:solidFill>
            <a:schemeClr val="accen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rot="5400000">
            <a:off x="3055750" y="1670425"/>
            <a:ext cx="2679900" cy="2679900"/>
          </a:xfrm>
          <a:prstGeom prst="blockArc">
            <a:avLst>
              <a:gd name="adj1" fmla="val 16165814"/>
              <a:gd name="adj2" fmla="val 0"/>
              <a:gd name="adj3" fmla="val 25000"/>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47"/>
          <p:cNvGrpSpPr/>
          <p:nvPr/>
        </p:nvGrpSpPr>
        <p:grpSpPr>
          <a:xfrm>
            <a:off x="3409466" y="2209608"/>
            <a:ext cx="422596" cy="310382"/>
            <a:chOff x="2278533" y="2937377"/>
            <a:chExt cx="346788" cy="254704"/>
          </a:xfrm>
        </p:grpSpPr>
        <p:sp>
          <p:nvSpPr>
            <p:cNvPr id="438" name="Google Shape;438;p47"/>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47"/>
          <p:cNvGrpSpPr/>
          <p:nvPr/>
        </p:nvGrpSpPr>
        <p:grpSpPr>
          <a:xfrm>
            <a:off x="3439127" y="3482052"/>
            <a:ext cx="363275" cy="354626"/>
            <a:chOff x="1303876" y="2419377"/>
            <a:chExt cx="363275" cy="354626"/>
          </a:xfrm>
        </p:grpSpPr>
        <p:sp>
          <p:nvSpPr>
            <p:cNvPr id="441" name="Google Shape;441;p47"/>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47"/>
          <p:cNvGrpSpPr/>
          <p:nvPr/>
        </p:nvGrpSpPr>
        <p:grpSpPr>
          <a:xfrm>
            <a:off x="5067931" y="2185002"/>
            <a:ext cx="207582" cy="359594"/>
            <a:chOff x="2656082" y="2287427"/>
            <a:chExt cx="207582" cy="359594"/>
          </a:xfrm>
        </p:grpSpPr>
        <p:sp>
          <p:nvSpPr>
            <p:cNvPr id="450" name="Google Shape;450;p47"/>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7"/>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7"/>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7"/>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7"/>
          <p:cNvGrpSpPr/>
          <p:nvPr/>
        </p:nvGrpSpPr>
        <p:grpSpPr>
          <a:xfrm>
            <a:off x="5006668" y="3485589"/>
            <a:ext cx="330109" cy="347552"/>
            <a:chOff x="7985143" y="2900613"/>
            <a:chExt cx="330109" cy="347552"/>
          </a:xfrm>
        </p:grpSpPr>
        <p:sp>
          <p:nvSpPr>
            <p:cNvPr id="455" name="Google Shape;455;p47"/>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8163264" y="3005970"/>
              <a:ext cx="32" cy="32"/>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8168579" y="3016952"/>
              <a:ext cx="32" cy="32"/>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8168579" y="3017715"/>
              <a:ext cx="32" cy="32"/>
            </a:xfrm>
            <a:custGeom>
              <a:avLst/>
              <a:gdLst/>
              <a:ahLst/>
              <a:cxnLst/>
              <a:rect l="l" t="t" r="r" b="b"/>
              <a:pathLst>
                <a:path w="1" h="1" extrusionOk="0">
                  <a:moveTo>
                    <a:pt x="0"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8"/>
          <p:cNvSpPr txBox="1">
            <a:spLocks noGrp="1"/>
          </p:cNvSpPr>
          <p:nvPr>
            <p:ph type="title"/>
          </p:nvPr>
        </p:nvSpPr>
        <p:spPr>
          <a:xfrm>
            <a:off x="591875" y="339650"/>
            <a:ext cx="42720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BLACK SWAN THEORY</a:t>
            </a:r>
            <a:endParaRPr/>
          </a:p>
        </p:txBody>
      </p:sp>
      <p:sp>
        <p:nvSpPr>
          <p:cNvPr id="468" name="Google Shape;468;p48"/>
          <p:cNvSpPr/>
          <p:nvPr/>
        </p:nvSpPr>
        <p:spPr>
          <a:xfrm>
            <a:off x="0" y="1409175"/>
            <a:ext cx="7286100" cy="3214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8"/>
          <p:cNvSpPr txBox="1">
            <a:spLocks noGrp="1"/>
          </p:cNvSpPr>
          <p:nvPr>
            <p:ph type="body" idx="1"/>
          </p:nvPr>
        </p:nvSpPr>
        <p:spPr>
          <a:xfrm>
            <a:off x="1988775" y="1622325"/>
            <a:ext cx="5166300" cy="2788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This is a </a:t>
            </a:r>
            <a:r>
              <a:rPr lang="en" b="1">
                <a:solidFill>
                  <a:schemeClr val="lt1"/>
                </a:solidFill>
              </a:rPr>
              <a:t>cataclysm</a:t>
            </a:r>
            <a:r>
              <a:rPr lang="en"/>
              <a:t> that has caused great economic hardship and that could not have been foreseen</a:t>
            </a:r>
            <a:endParaRPr/>
          </a:p>
          <a:p>
            <a:pPr marL="457200" lvl="0" indent="-330200" algn="l" rtl="0">
              <a:spcBef>
                <a:spcPts val="1000"/>
              </a:spcBef>
              <a:spcAft>
                <a:spcPts val="0"/>
              </a:spcAft>
              <a:buSzPts val="1600"/>
              <a:buChar char="●"/>
            </a:pPr>
            <a:r>
              <a:rPr lang="en"/>
              <a:t>Policymakers can therefore use the data from this crisis to </a:t>
            </a:r>
            <a:r>
              <a:rPr lang="en" b="1">
                <a:solidFill>
                  <a:schemeClr val="lt1"/>
                </a:solidFill>
              </a:rPr>
              <a:t>plan for future crises</a:t>
            </a:r>
            <a:endParaRPr b="1">
              <a:solidFill>
                <a:schemeClr val="lt1"/>
              </a:solidFill>
            </a:endParaRPr>
          </a:p>
          <a:p>
            <a:pPr marL="457200" lvl="0" indent="-330200" algn="l" rtl="0">
              <a:spcBef>
                <a:spcPts val="1000"/>
              </a:spcBef>
              <a:spcAft>
                <a:spcPts val="0"/>
              </a:spcAft>
              <a:buSzPts val="1600"/>
              <a:buChar char="●"/>
            </a:pPr>
            <a:r>
              <a:rPr lang="en"/>
              <a:t>Companies should learn from what has worked best and </a:t>
            </a:r>
            <a:r>
              <a:rPr lang="en" b="1">
                <a:solidFill>
                  <a:schemeClr val="lt1"/>
                </a:solidFill>
              </a:rPr>
              <a:t>make it part of their values </a:t>
            </a:r>
            <a:r>
              <a:rPr lang="en"/>
              <a:t>permanently</a:t>
            </a:r>
            <a:endParaRPr b="1">
              <a:solidFill>
                <a:schemeClr val="lt1"/>
              </a:solidFill>
            </a:endParaRPr>
          </a:p>
        </p:txBody>
      </p:sp>
      <p:sp>
        <p:nvSpPr>
          <p:cNvPr id="470" name="Google Shape;470;p48"/>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 name="Google Shape;471;p48"/>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472" name="Google Shape;472;p48"/>
          <p:cNvSpPr txBox="1">
            <a:spLocks noGrp="1"/>
          </p:cNvSpPr>
          <p:nvPr>
            <p:ph type="sldNum" idx="12"/>
          </p:nvPr>
        </p:nvSpPr>
        <p:spPr>
          <a:xfrm>
            <a:off x="8476000" y="440475"/>
            <a:ext cx="668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9"/>
          <p:cNvSpPr txBox="1">
            <a:spLocks noGrp="1"/>
          </p:cNvSpPr>
          <p:nvPr>
            <p:ph type="title" idx="2"/>
          </p:nvPr>
        </p:nvSpPr>
        <p:spPr>
          <a:xfrm flipH="1">
            <a:off x="643800" y="3825430"/>
            <a:ext cx="3054600" cy="9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78" name="Google Shape;478;p49"/>
          <p:cNvSpPr txBox="1">
            <a:spLocks noGrp="1"/>
          </p:cNvSpPr>
          <p:nvPr>
            <p:ph type="ctrTitle"/>
          </p:nvPr>
        </p:nvSpPr>
        <p:spPr>
          <a:xfrm flipH="1">
            <a:off x="4688532" y="1306513"/>
            <a:ext cx="4405500" cy="237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CHANGES IN </a:t>
            </a:r>
            <a:r>
              <a:rPr lang="en">
                <a:solidFill>
                  <a:schemeClr val="accent3"/>
                </a:solidFill>
              </a:rPr>
              <a:t>OURSELVES</a:t>
            </a:r>
            <a:endParaRPr>
              <a:solidFill>
                <a:schemeClr val="accent3"/>
              </a:solidFill>
            </a:endParaRPr>
          </a:p>
        </p:txBody>
      </p:sp>
      <p:sp>
        <p:nvSpPr>
          <p:cNvPr id="479" name="Google Shape;479;p49"/>
          <p:cNvSpPr txBox="1">
            <a:spLocks noGrp="1"/>
          </p:cNvSpPr>
          <p:nvPr>
            <p:ph type="subTitle" idx="1"/>
          </p:nvPr>
        </p:nvSpPr>
        <p:spPr>
          <a:xfrm flipH="1">
            <a:off x="4688507" y="3788009"/>
            <a:ext cx="2907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own habits and values will change too</a:t>
            </a:r>
            <a:endParaRPr/>
          </a:p>
        </p:txBody>
      </p:sp>
      <p:cxnSp>
        <p:nvCxnSpPr>
          <p:cNvPr id="480" name="Google Shape;480;p49"/>
          <p:cNvCxnSpPr/>
          <p:nvPr/>
        </p:nvCxnSpPr>
        <p:spPr>
          <a:xfrm>
            <a:off x="3969759" y="3664075"/>
            <a:ext cx="4085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0"/>
          <p:cNvSpPr txBox="1">
            <a:spLocks noGrp="1"/>
          </p:cNvSpPr>
          <p:nvPr>
            <p:ph type="sldNum" idx="12"/>
          </p:nvPr>
        </p:nvSpPr>
        <p:spPr>
          <a:xfrm>
            <a:off x="8521100" y="440475"/>
            <a:ext cx="5778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cxnSp>
        <p:nvCxnSpPr>
          <p:cNvPr id="486" name="Google Shape;486;p50"/>
          <p:cNvCxnSpPr>
            <a:stCxn id="487" idx="6"/>
            <a:endCxn id="488" idx="2"/>
          </p:cNvCxnSpPr>
          <p:nvPr/>
        </p:nvCxnSpPr>
        <p:spPr>
          <a:xfrm>
            <a:off x="2203689" y="2939617"/>
            <a:ext cx="1089300" cy="0"/>
          </a:xfrm>
          <a:prstGeom prst="straightConnector1">
            <a:avLst/>
          </a:prstGeom>
          <a:noFill/>
          <a:ln w="19050" cap="flat" cmpd="sng">
            <a:solidFill>
              <a:schemeClr val="dk1"/>
            </a:solidFill>
            <a:prstDash val="solid"/>
            <a:round/>
            <a:headEnd type="none" w="med" len="med"/>
            <a:tailEnd type="none" w="med" len="med"/>
          </a:ln>
        </p:spPr>
      </p:cxnSp>
      <p:sp>
        <p:nvSpPr>
          <p:cNvPr id="489" name="Google Shape;489;p50"/>
          <p:cNvSpPr txBox="1">
            <a:spLocks noGrp="1"/>
          </p:cNvSpPr>
          <p:nvPr>
            <p:ph type="ctrTitle" idx="4294967295"/>
          </p:nvPr>
        </p:nvSpPr>
        <p:spPr>
          <a:xfrm flipH="1">
            <a:off x="2801543" y="2017797"/>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t>Family Time</a:t>
            </a:r>
            <a:endParaRPr sz="2000" b="1"/>
          </a:p>
        </p:txBody>
      </p:sp>
      <p:sp>
        <p:nvSpPr>
          <p:cNvPr id="490" name="Google Shape;490;p50"/>
          <p:cNvSpPr txBox="1">
            <a:spLocks noGrp="1"/>
          </p:cNvSpPr>
          <p:nvPr>
            <p:ph type="subTitle" idx="4294967295"/>
          </p:nvPr>
        </p:nvSpPr>
        <p:spPr>
          <a:xfrm flipH="1">
            <a:off x="2654393" y="1290410"/>
            <a:ext cx="1854900" cy="8754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Families will now be able to spend more time together</a:t>
            </a:r>
            <a:endParaRPr sz="1400"/>
          </a:p>
        </p:txBody>
      </p:sp>
      <p:sp>
        <p:nvSpPr>
          <p:cNvPr id="491" name="Google Shape;491;p50"/>
          <p:cNvSpPr txBox="1">
            <a:spLocks noGrp="1"/>
          </p:cNvSpPr>
          <p:nvPr>
            <p:ph type="ctrTitle" idx="4294967295"/>
          </p:nvPr>
        </p:nvSpPr>
        <p:spPr>
          <a:xfrm flipH="1">
            <a:off x="6138243" y="2017797"/>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t>New Habits</a:t>
            </a:r>
            <a:endParaRPr sz="2000" b="1"/>
          </a:p>
        </p:txBody>
      </p:sp>
      <p:sp>
        <p:nvSpPr>
          <p:cNvPr id="492" name="Google Shape;492;p50"/>
          <p:cNvSpPr txBox="1">
            <a:spLocks noGrp="1"/>
          </p:cNvSpPr>
          <p:nvPr>
            <p:ph type="subTitle" idx="4294967295"/>
          </p:nvPr>
        </p:nvSpPr>
        <p:spPr>
          <a:xfrm flipH="1">
            <a:off x="5991093" y="1290410"/>
            <a:ext cx="1854900" cy="8754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dirty="0"/>
              <a:t>More creativity and freedom translates into innovation</a:t>
            </a:r>
            <a:endParaRPr sz="1400" dirty="0"/>
          </a:p>
        </p:txBody>
      </p:sp>
      <p:sp>
        <p:nvSpPr>
          <p:cNvPr id="493" name="Google Shape;493;p50"/>
          <p:cNvSpPr txBox="1">
            <a:spLocks noGrp="1"/>
          </p:cNvSpPr>
          <p:nvPr>
            <p:ph type="ctrTitle" idx="4294967295"/>
          </p:nvPr>
        </p:nvSpPr>
        <p:spPr>
          <a:xfrm flipH="1">
            <a:off x="877989" y="3228413"/>
            <a:ext cx="2073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t>Slow Life</a:t>
            </a:r>
            <a:endParaRPr sz="2000" b="1"/>
          </a:p>
        </p:txBody>
      </p:sp>
      <p:sp>
        <p:nvSpPr>
          <p:cNvPr id="494" name="Google Shape;494;p50"/>
          <p:cNvSpPr txBox="1">
            <a:spLocks noGrp="1"/>
          </p:cNvSpPr>
          <p:nvPr>
            <p:ph type="subTitle" idx="4294967295"/>
          </p:nvPr>
        </p:nvSpPr>
        <p:spPr>
          <a:xfrm flipH="1">
            <a:off x="877989" y="3678001"/>
            <a:ext cx="20736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With the new routine comes a more relaxed way of living</a:t>
            </a:r>
            <a:endParaRPr sz="1400"/>
          </a:p>
        </p:txBody>
      </p:sp>
      <p:sp>
        <p:nvSpPr>
          <p:cNvPr id="495" name="Google Shape;495;p50"/>
          <p:cNvSpPr txBox="1">
            <a:spLocks noGrp="1"/>
          </p:cNvSpPr>
          <p:nvPr>
            <p:ph type="ctrTitle" idx="4294967295"/>
          </p:nvPr>
        </p:nvSpPr>
        <p:spPr>
          <a:xfrm flipH="1">
            <a:off x="4151581" y="3228413"/>
            <a:ext cx="22119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t>Creativity</a:t>
            </a:r>
            <a:endParaRPr sz="2000" b="1"/>
          </a:p>
        </p:txBody>
      </p:sp>
      <p:sp>
        <p:nvSpPr>
          <p:cNvPr id="496" name="Google Shape;496;p50"/>
          <p:cNvSpPr txBox="1">
            <a:spLocks noGrp="1"/>
          </p:cNvSpPr>
          <p:nvPr>
            <p:ph type="subTitle" idx="4294967295"/>
          </p:nvPr>
        </p:nvSpPr>
        <p:spPr>
          <a:xfrm flipH="1">
            <a:off x="4151581" y="3678001"/>
            <a:ext cx="22119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More time to play means an increase in creativity</a:t>
            </a:r>
            <a:endParaRPr sz="1400"/>
          </a:p>
        </p:txBody>
      </p:sp>
      <p:sp>
        <p:nvSpPr>
          <p:cNvPr id="497" name="Google Shape;497;p50"/>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LIFE AND VALUES</a:t>
            </a:r>
            <a:endParaRPr b="1"/>
          </a:p>
        </p:txBody>
      </p:sp>
      <p:grpSp>
        <p:nvGrpSpPr>
          <p:cNvPr id="498" name="Google Shape;498;p50"/>
          <p:cNvGrpSpPr/>
          <p:nvPr/>
        </p:nvGrpSpPr>
        <p:grpSpPr>
          <a:xfrm>
            <a:off x="3292943" y="2650717"/>
            <a:ext cx="577800" cy="577800"/>
            <a:chOff x="3463550" y="2596950"/>
            <a:chExt cx="577800" cy="577800"/>
          </a:xfrm>
        </p:grpSpPr>
        <p:sp>
          <p:nvSpPr>
            <p:cNvPr id="488" name="Google Shape;488;p50"/>
            <p:cNvSpPr/>
            <p:nvPr/>
          </p:nvSpPr>
          <p:spPr>
            <a:xfrm>
              <a:off x="3463550" y="2596950"/>
              <a:ext cx="577800" cy="57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0"/>
            <p:cNvSpPr/>
            <p:nvPr/>
          </p:nvSpPr>
          <p:spPr>
            <a:xfrm>
              <a:off x="3525500" y="2658900"/>
              <a:ext cx="453900" cy="45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50"/>
          <p:cNvGrpSpPr/>
          <p:nvPr/>
        </p:nvGrpSpPr>
        <p:grpSpPr>
          <a:xfrm>
            <a:off x="4968631" y="2650717"/>
            <a:ext cx="577800" cy="577800"/>
            <a:chOff x="5069825" y="2596950"/>
            <a:chExt cx="577800" cy="577800"/>
          </a:xfrm>
        </p:grpSpPr>
        <p:sp>
          <p:nvSpPr>
            <p:cNvPr id="501" name="Google Shape;501;p50"/>
            <p:cNvSpPr/>
            <p:nvPr/>
          </p:nvSpPr>
          <p:spPr>
            <a:xfrm>
              <a:off x="5069825" y="2596950"/>
              <a:ext cx="577800" cy="57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p:nvPr/>
          </p:nvSpPr>
          <p:spPr>
            <a:xfrm>
              <a:off x="5131775" y="2658900"/>
              <a:ext cx="453900" cy="45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50"/>
          <p:cNvGrpSpPr/>
          <p:nvPr/>
        </p:nvGrpSpPr>
        <p:grpSpPr>
          <a:xfrm>
            <a:off x="6629643" y="2650717"/>
            <a:ext cx="577800" cy="577800"/>
            <a:chOff x="6676100" y="2596950"/>
            <a:chExt cx="577800" cy="577800"/>
          </a:xfrm>
        </p:grpSpPr>
        <p:sp>
          <p:nvSpPr>
            <p:cNvPr id="504" name="Google Shape;504;p50"/>
            <p:cNvSpPr/>
            <p:nvPr/>
          </p:nvSpPr>
          <p:spPr>
            <a:xfrm>
              <a:off x="6676100" y="2596950"/>
              <a:ext cx="577800" cy="57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0"/>
            <p:cNvSpPr/>
            <p:nvPr/>
          </p:nvSpPr>
          <p:spPr>
            <a:xfrm>
              <a:off x="6738050" y="2658900"/>
              <a:ext cx="453900" cy="45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50"/>
          <p:cNvGrpSpPr/>
          <p:nvPr/>
        </p:nvGrpSpPr>
        <p:grpSpPr>
          <a:xfrm>
            <a:off x="1625889" y="2650717"/>
            <a:ext cx="577800" cy="577800"/>
            <a:chOff x="1857275" y="2596950"/>
            <a:chExt cx="577800" cy="577800"/>
          </a:xfrm>
        </p:grpSpPr>
        <p:sp>
          <p:nvSpPr>
            <p:cNvPr id="507" name="Google Shape;507;p50"/>
            <p:cNvSpPr/>
            <p:nvPr/>
          </p:nvSpPr>
          <p:spPr>
            <a:xfrm>
              <a:off x="1919225" y="2658900"/>
              <a:ext cx="453900" cy="45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0"/>
            <p:cNvSpPr/>
            <p:nvPr/>
          </p:nvSpPr>
          <p:spPr>
            <a:xfrm>
              <a:off x="1857275" y="2596950"/>
              <a:ext cx="577800" cy="57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8" name="Google Shape;508;p50"/>
          <p:cNvCxnSpPr>
            <a:stCxn id="488" idx="6"/>
            <a:endCxn id="501" idx="2"/>
          </p:cNvCxnSpPr>
          <p:nvPr/>
        </p:nvCxnSpPr>
        <p:spPr>
          <a:xfrm>
            <a:off x="3870743" y="2939617"/>
            <a:ext cx="1098000" cy="0"/>
          </a:xfrm>
          <a:prstGeom prst="straightConnector1">
            <a:avLst/>
          </a:prstGeom>
          <a:noFill/>
          <a:ln w="19050" cap="flat" cmpd="sng">
            <a:solidFill>
              <a:schemeClr val="dk1"/>
            </a:solidFill>
            <a:prstDash val="solid"/>
            <a:round/>
            <a:headEnd type="none" w="med" len="med"/>
            <a:tailEnd type="none" w="med" len="med"/>
          </a:ln>
        </p:spPr>
      </p:cxnSp>
      <p:cxnSp>
        <p:nvCxnSpPr>
          <p:cNvPr id="509" name="Google Shape;509;p50"/>
          <p:cNvCxnSpPr>
            <a:stCxn id="501" idx="6"/>
            <a:endCxn id="504" idx="2"/>
          </p:cNvCxnSpPr>
          <p:nvPr/>
        </p:nvCxnSpPr>
        <p:spPr>
          <a:xfrm>
            <a:off x="5546431" y="2939617"/>
            <a:ext cx="1083300" cy="0"/>
          </a:xfrm>
          <a:prstGeom prst="straightConnector1">
            <a:avLst/>
          </a:prstGeom>
          <a:noFill/>
          <a:ln w="19050" cap="flat" cmpd="sng">
            <a:solidFill>
              <a:schemeClr val="dk1"/>
            </a:solidFill>
            <a:prstDash val="solid"/>
            <a:round/>
            <a:headEnd type="none" w="med" len="med"/>
            <a:tailEnd type="none" w="med" len="med"/>
          </a:ln>
        </p:spPr>
      </p:cxnSp>
      <p:sp>
        <p:nvSpPr>
          <p:cNvPr id="510" name="Google Shape;510;p50"/>
          <p:cNvSpPr txBox="1">
            <a:spLocks noGrp="1"/>
          </p:cNvSpPr>
          <p:nvPr>
            <p:ph type="ctrTitle" idx="4294967295"/>
          </p:nvPr>
        </p:nvSpPr>
        <p:spPr>
          <a:xfrm flipH="1">
            <a:off x="3223943" y="2650717"/>
            <a:ext cx="715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02</a:t>
            </a:r>
            <a:endParaRPr sz="1800" b="1"/>
          </a:p>
        </p:txBody>
      </p:sp>
      <p:sp>
        <p:nvSpPr>
          <p:cNvPr id="511" name="Google Shape;511;p50"/>
          <p:cNvSpPr txBox="1">
            <a:spLocks noGrp="1"/>
          </p:cNvSpPr>
          <p:nvPr>
            <p:ph type="ctrTitle" idx="4294967295"/>
          </p:nvPr>
        </p:nvSpPr>
        <p:spPr>
          <a:xfrm flipH="1">
            <a:off x="1556889" y="2650717"/>
            <a:ext cx="715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01</a:t>
            </a:r>
            <a:endParaRPr sz="1800" b="1"/>
          </a:p>
        </p:txBody>
      </p:sp>
      <p:sp>
        <p:nvSpPr>
          <p:cNvPr id="512" name="Google Shape;512;p50"/>
          <p:cNvSpPr txBox="1">
            <a:spLocks noGrp="1"/>
          </p:cNvSpPr>
          <p:nvPr>
            <p:ph type="ctrTitle" idx="4294967295"/>
          </p:nvPr>
        </p:nvSpPr>
        <p:spPr>
          <a:xfrm flipH="1">
            <a:off x="4899631" y="2650717"/>
            <a:ext cx="715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03</a:t>
            </a:r>
            <a:endParaRPr sz="1800" b="1"/>
          </a:p>
        </p:txBody>
      </p:sp>
      <p:sp>
        <p:nvSpPr>
          <p:cNvPr id="513" name="Google Shape;513;p50"/>
          <p:cNvSpPr txBox="1">
            <a:spLocks noGrp="1"/>
          </p:cNvSpPr>
          <p:nvPr>
            <p:ph type="ctrTitle" idx="4294967295"/>
          </p:nvPr>
        </p:nvSpPr>
        <p:spPr>
          <a:xfrm flipH="1">
            <a:off x="6560643" y="2650717"/>
            <a:ext cx="715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04</a:t>
            </a:r>
            <a:endParaRPr sz="18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1" name="Google Shape;541;p53"/>
          <p:cNvSpPr txBox="1">
            <a:spLocks noGrp="1"/>
          </p:cNvSpPr>
          <p:nvPr>
            <p:ph type="title"/>
          </p:nvPr>
        </p:nvSpPr>
        <p:spPr>
          <a:xfrm>
            <a:off x="591874" y="339650"/>
            <a:ext cx="3616443"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Need to get masked !!</a:t>
            </a:r>
            <a:endParaRPr dirty="0"/>
          </a:p>
        </p:txBody>
      </p:sp>
      <p:sp>
        <p:nvSpPr>
          <p:cNvPr id="543"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53"/>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545" name="Google Shape;545;p53"/>
          <p:cNvSpPr txBox="1">
            <a:spLocks noGrp="1"/>
          </p:cNvSpPr>
          <p:nvPr>
            <p:ph type="sldNum" idx="12"/>
          </p:nvPr>
        </p:nvSpPr>
        <p:spPr>
          <a:xfrm>
            <a:off x="8535200" y="440475"/>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F19A7924-8631-42EA-B657-863F525F8528}"/>
              </a:ext>
            </a:extLst>
          </p:cNvPr>
          <p:cNvPicPr>
            <a:picLocks noChangeAspect="1"/>
          </p:cNvPicPr>
          <p:nvPr/>
        </p:nvPicPr>
        <p:blipFill>
          <a:blip r:embed="rId3"/>
          <a:stretch>
            <a:fillRect/>
          </a:stretch>
        </p:blipFill>
        <p:spPr>
          <a:xfrm>
            <a:off x="130748" y="1075576"/>
            <a:ext cx="2921427" cy="4058627"/>
          </a:xfrm>
          <a:prstGeom prst="rect">
            <a:avLst/>
          </a:prstGeom>
        </p:spPr>
      </p:pic>
      <p:sp>
        <p:nvSpPr>
          <p:cNvPr id="5" name="Text Placeholder 4">
            <a:extLst>
              <a:ext uri="{FF2B5EF4-FFF2-40B4-BE49-F238E27FC236}">
                <a16:creationId xmlns:a16="http://schemas.microsoft.com/office/drawing/2014/main" id="{3693F136-A85E-4144-909D-6DB059F4AEF9}"/>
              </a:ext>
            </a:extLst>
          </p:cNvPr>
          <p:cNvSpPr>
            <a:spLocks noGrp="1"/>
          </p:cNvSpPr>
          <p:nvPr>
            <p:ph type="body" idx="1"/>
          </p:nvPr>
        </p:nvSpPr>
        <p:spPr>
          <a:xfrm>
            <a:off x="3229755" y="1014349"/>
            <a:ext cx="4947890" cy="3952499"/>
          </a:xfrm>
        </p:spPr>
        <p:txBody>
          <a:bodyPr/>
          <a:lstStyle/>
          <a:p>
            <a:pPr marL="76200" indent="0" algn="just">
              <a:buNone/>
            </a:pPr>
            <a:r>
              <a:rPr lang="en-US" sz="1200" dirty="0">
                <a:latin typeface="Inter" panose="020B0604020202020204" charset="0"/>
                <a:ea typeface="Inter" panose="020B0604020202020204" charset="0"/>
                <a:cs typeface="Calibri" panose="020F0502020204030204" pitchFamily="34" charset="0"/>
              </a:rPr>
              <a:t>The World Health Organization said that new information showed that protective masks could be a barrier for potentially infectious droplets. The coronavirus primarily spreads through the transmission of respiratory droplets from infected people.</a:t>
            </a:r>
          </a:p>
          <a:p>
            <a:pPr marL="76200" indent="0" algn="just">
              <a:buNone/>
            </a:pPr>
            <a:endParaRPr lang="en-US" sz="1200" dirty="0">
              <a:latin typeface="Inter" panose="020B0604020202020204" charset="0"/>
              <a:ea typeface="Inter" panose="020B0604020202020204" charset="0"/>
              <a:cs typeface="Calibri" panose="020F0502020204030204" pitchFamily="34" charset="0"/>
            </a:endParaRPr>
          </a:p>
          <a:p>
            <a:pPr marL="76200" indent="0" algn="just">
              <a:buNone/>
            </a:pPr>
            <a:r>
              <a:rPr lang="en-US" sz="1200" dirty="0">
                <a:latin typeface="Inter" panose="020B0604020202020204" charset="0"/>
                <a:ea typeface="Inter" panose="020B0604020202020204" charset="0"/>
                <a:cs typeface="Calibri" panose="020F0502020204030204" pitchFamily="34" charset="0"/>
              </a:rPr>
              <a:t>On 5th day of June changed its guidelines about the use of protective face masks in public, saying that they must be worn at all places where physical distancing is not possible. The global health body had said in April that there was not enough evidence to show that healthy people should wear masks to shield themselves from the coronavirus.</a:t>
            </a:r>
          </a:p>
          <a:p>
            <a:pPr marL="76200" indent="0" algn="just">
              <a:buNone/>
            </a:pPr>
            <a:endParaRPr lang="en-US" sz="1200" dirty="0">
              <a:latin typeface="Inter" panose="020B0604020202020204" charset="0"/>
              <a:ea typeface="Inter" panose="020B0604020202020204" charset="0"/>
              <a:cs typeface="Calibri" panose="020F0502020204030204" pitchFamily="34" charset="0"/>
            </a:endParaRPr>
          </a:p>
          <a:p>
            <a:pPr marL="76200" indent="0" algn="just">
              <a:buNone/>
            </a:pPr>
            <a:r>
              <a:rPr lang="en-US" sz="1200" b="0" i="0" dirty="0">
                <a:solidFill>
                  <a:srgbClr val="24292E"/>
                </a:solidFill>
                <a:effectLst/>
                <a:latin typeface="Inter" panose="020B0604020202020204" charset="0"/>
                <a:ea typeface="Inter" panose="020B0604020202020204" charset="0"/>
                <a:cs typeface="Calibri" panose="020F0502020204030204" pitchFamily="34" charset="0"/>
              </a:rPr>
              <a:t>WHO also said that high-risk groups should wear medical grade masks in cases where physical distancing is not possible. Several countries, including India, have made wearing masks in public compulsory. In many states, people have been fined for not wearing masks. Maintaining hygiene and using protective equipment has become even more important ahead of the reopening of religious places, malls and restaurants in India from next week.</a:t>
            </a:r>
            <a:endParaRPr lang="en-US" sz="1200" dirty="0">
              <a:latin typeface="Inter" panose="020B0604020202020204" charset="0"/>
              <a:ea typeface="Inter" panose="020B0604020202020204" charset="0"/>
              <a:cs typeface="Calibri" panose="020F0502020204030204" pitchFamily="34" charset="0"/>
            </a:endParaRPr>
          </a:p>
        </p:txBody>
      </p:sp>
    </p:spTree>
    <p:extLst>
      <p:ext uri="{BB962C8B-B14F-4D97-AF65-F5344CB8AC3E}">
        <p14:creationId xmlns:p14="http://schemas.microsoft.com/office/powerpoint/2010/main" val="165886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2"/>
          <p:cNvSpPr/>
          <p:nvPr/>
        </p:nvSpPr>
        <p:spPr>
          <a:xfrm>
            <a:off x="4713800" y="1656678"/>
            <a:ext cx="3408224" cy="215009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p62"/>
          <p:cNvCxnSpPr/>
          <p:nvPr/>
        </p:nvCxnSpPr>
        <p:spPr>
          <a:xfrm>
            <a:off x="3529225" y="3458825"/>
            <a:ext cx="2206500" cy="0"/>
          </a:xfrm>
          <a:prstGeom prst="straightConnector1">
            <a:avLst/>
          </a:prstGeom>
          <a:noFill/>
          <a:ln w="19050" cap="flat" cmpd="sng">
            <a:solidFill>
              <a:schemeClr val="dk1"/>
            </a:solidFill>
            <a:prstDash val="solid"/>
            <a:round/>
            <a:headEnd type="none" w="med" len="med"/>
            <a:tailEnd type="none" w="med" len="med"/>
          </a:ln>
        </p:spPr>
      </p:cxnSp>
      <p:sp>
        <p:nvSpPr>
          <p:cNvPr id="734" name="Google Shape;734;p62"/>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OVERVIEW</a:t>
            </a:r>
            <a:endParaRPr b="1" dirty="0"/>
          </a:p>
        </p:txBody>
      </p:sp>
      <p:grpSp>
        <p:nvGrpSpPr>
          <p:cNvPr id="735" name="Google Shape;735;p62"/>
          <p:cNvGrpSpPr/>
          <p:nvPr/>
        </p:nvGrpSpPr>
        <p:grpSpPr>
          <a:xfrm>
            <a:off x="2066628" y="1232505"/>
            <a:ext cx="1843927" cy="3371092"/>
            <a:chOff x="6417224" y="2247097"/>
            <a:chExt cx="951950" cy="1740368"/>
          </a:xfrm>
        </p:grpSpPr>
        <p:sp>
          <p:nvSpPr>
            <p:cNvPr id="736" name="Google Shape;736;p62"/>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2"/>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2"/>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6785429"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3" name="Google Shape;743;p62"/>
          <p:cNvPicPr preferRelativeResize="0"/>
          <p:nvPr/>
        </p:nvPicPr>
        <p:blipFill rotWithShape="1">
          <a:blip r:embed="rId3">
            <a:alphaModFix/>
          </a:blip>
          <a:srcRect l="-10"/>
          <a:stretch/>
        </p:blipFill>
        <p:spPr>
          <a:xfrm>
            <a:off x="2204205" y="1402145"/>
            <a:ext cx="1593918" cy="2833377"/>
          </a:xfrm>
          <a:prstGeom prst="rect">
            <a:avLst/>
          </a:prstGeom>
          <a:noFill/>
          <a:ln>
            <a:noFill/>
          </a:ln>
        </p:spPr>
      </p:pic>
      <p:pic>
        <p:nvPicPr>
          <p:cNvPr id="744" name="Google Shape;744;p62"/>
          <p:cNvPicPr preferRelativeResize="0"/>
          <p:nvPr/>
        </p:nvPicPr>
        <p:blipFill rotWithShape="1">
          <a:blip r:embed="rId4">
            <a:alphaModFix/>
          </a:blip>
          <a:srcRect l="35510" r="26995"/>
          <a:stretch/>
        </p:blipFill>
        <p:spPr>
          <a:xfrm>
            <a:off x="2204200" y="1402150"/>
            <a:ext cx="1593922" cy="2833373"/>
          </a:xfrm>
          <a:prstGeom prst="rect">
            <a:avLst/>
          </a:prstGeom>
          <a:noFill/>
          <a:ln>
            <a:noFill/>
          </a:ln>
        </p:spPr>
      </p:pic>
      <p:sp>
        <p:nvSpPr>
          <p:cNvPr id="745" name="Google Shape;745;p62"/>
          <p:cNvSpPr txBox="1">
            <a:spLocks noGrp="1"/>
          </p:cNvSpPr>
          <p:nvPr>
            <p:ph type="sldNum" idx="12"/>
          </p:nvPr>
        </p:nvSpPr>
        <p:spPr>
          <a:xfrm>
            <a:off x="8518300" y="440475"/>
            <a:ext cx="583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3" name="Subtitle 2">
            <a:extLst>
              <a:ext uri="{FF2B5EF4-FFF2-40B4-BE49-F238E27FC236}">
                <a16:creationId xmlns:a16="http://schemas.microsoft.com/office/drawing/2014/main" id="{1689CC69-A93F-4502-A524-2E587666E25E}"/>
              </a:ext>
            </a:extLst>
          </p:cNvPr>
          <p:cNvSpPr>
            <a:spLocks noGrp="1" noChangeArrowheads="1"/>
          </p:cNvSpPr>
          <p:nvPr>
            <p:ph type="subTitle" idx="1"/>
          </p:nvPr>
        </p:nvSpPr>
        <p:spPr bwMode="auto">
          <a:xfrm>
            <a:off x="4894728" y="2169721"/>
            <a:ext cx="310627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4292E"/>
                </a:solidFill>
                <a:effectLst/>
                <a:latin typeface="Inter" panose="020B0604020202020204" charset="0"/>
                <a:ea typeface="Inter" panose="020B0604020202020204" charset="0"/>
              </a:rPr>
              <a:t>This is a simple image classification project trained on the top of Keras/Tensorflow API with MobileNetV2 deep neural network architecture having weights considered as pre-trained 'weights. The trained model takes the real-time video from webcam as an input and predicts if the face landmarks in Region of Interest (ROI) is 'Mask' or 'No Mask' with real-time on screen accuracy.</a:t>
            </a:r>
            <a:r>
              <a:rPr kumimoji="0" lang="en-US" altLang="en-US" sz="1000" b="0" i="0" u="none" strike="noStrike" cap="none" normalizeH="0" baseline="0" dirty="0">
                <a:ln>
                  <a:noFill/>
                </a:ln>
                <a:solidFill>
                  <a:schemeClr val="tx1"/>
                </a:solidFill>
                <a:effectLst/>
                <a:latin typeface="Inter" panose="020B0604020202020204" charset="0"/>
                <a:ea typeface="Inter" panose="020B0604020202020204"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626" name="Google Shape;626;p55"/>
          <p:cNvSpPr txBox="1">
            <a:spLocks noGrp="1"/>
          </p:cNvSpPr>
          <p:nvPr>
            <p:ph type="subTitle" idx="4294967295"/>
          </p:nvPr>
        </p:nvSpPr>
        <p:spPr>
          <a:xfrm flipH="1">
            <a:off x="37557" y="1205345"/>
            <a:ext cx="3796688" cy="3304310"/>
          </a:xfrm>
          <a:prstGeom prst="rect">
            <a:avLst/>
          </a:prstGeom>
        </p:spPr>
        <p:txBody>
          <a:bodyPr spcFirstLastPara="1" wrap="square" lIns="91425" tIns="91425" rIns="91425" bIns="91425" anchor="ctr" anchorCtr="0">
            <a:noAutofit/>
          </a:bodyPr>
          <a:lstStyle/>
          <a:p>
            <a:pPr marL="114300" indent="0" algn="just">
              <a:buNone/>
            </a:pPr>
            <a:r>
              <a:rPr lang="en-US" sz="1100" b="0" i="0" dirty="0">
                <a:solidFill>
                  <a:srgbClr val="24292E"/>
                </a:solidFill>
                <a:effectLst/>
                <a:latin typeface="Inter" panose="020B0604020202020204" charset="0"/>
                <a:ea typeface="Inter" panose="020B0604020202020204" charset="0"/>
              </a:rPr>
              <a:t>In order to train a Face Mask Detector, we need to break our project into two distinct phases, each with its own respective sub-steps:</a:t>
            </a:r>
          </a:p>
          <a:p>
            <a:pPr marL="114300" indent="0" algn="just">
              <a:buNone/>
            </a:pPr>
            <a:endParaRPr lang="en-US" sz="1100" b="0" i="0" dirty="0">
              <a:solidFill>
                <a:srgbClr val="24292E"/>
              </a:solidFill>
              <a:effectLst/>
              <a:latin typeface="Inter" panose="020B0604020202020204" charset="0"/>
              <a:ea typeface="Inter" panose="020B0604020202020204" charset="0"/>
            </a:endParaRPr>
          </a:p>
          <a:p>
            <a:pPr algn="just">
              <a:buFont typeface="Arial" panose="020B0604020202020204" pitchFamily="34" charset="0"/>
              <a:buChar char="•"/>
            </a:pPr>
            <a:r>
              <a:rPr lang="en-US" sz="1100" b="0" i="0" dirty="0">
                <a:solidFill>
                  <a:srgbClr val="24292E"/>
                </a:solidFill>
                <a:effectLst/>
                <a:latin typeface="Inter" panose="020B0604020202020204" charset="0"/>
                <a:ea typeface="Inter" panose="020B0604020202020204" charset="0"/>
              </a:rPr>
              <a:t>Training: Here we’ll focus on loading our face mask detection dataset from disk, training a model (using Keras/TensorFlow) on this dataset, and then serializing the face mask detector to disk</a:t>
            </a:r>
          </a:p>
          <a:p>
            <a:pPr algn="just">
              <a:buFont typeface="Arial" panose="020B0604020202020204" pitchFamily="34" charset="0"/>
              <a:buChar char="•"/>
            </a:pPr>
            <a:endParaRPr lang="en-US" sz="1100" b="0" i="0" dirty="0">
              <a:solidFill>
                <a:srgbClr val="24292E"/>
              </a:solidFill>
              <a:effectLst/>
              <a:latin typeface="Inter" panose="020B0604020202020204" charset="0"/>
              <a:ea typeface="Inter" panose="020B0604020202020204" charset="0"/>
            </a:endParaRPr>
          </a:p>
          <a:p>
            <a:pPr algn="just">
              <a:buFont typeface="Arial" panose="020B0604020202020204" pitchFamily="34" charset="0"/>
              <a:buChar char="•"/>
            </a:pPr>
            <a:r>
              <a:rPr lang="en-US" sz="1100" b="0" i="0" dirty="0">
                <a:solidFill>
                  <a:srgbClr val="24292E"/>
                </a:solidFill>
                <a:effectLst/>
                <a:latin typeface="Inter" panose="020B0604020202020204" charset="0"/>
                <a:ea typeface="Inter" panose="020B0604020202020204" charset="0"/>
              </a:rPr>
              <a:t>Deployment: Once the face mask detector is trained, we can then move on to loading the mask detector, performing face detection, and then classifying each face as with_mask or without_mask</a:t>
            </a:r>
          </a:p>
          <a:p>
            <a:pPr marL="0" indent="0" algn="just">
              <a:lnSpc>
                <a:spcPct val="100000"/>
              </a:lnSpc>
              <a:spcAft>
                <a:spcPts val="1600"/>
              </a:spcAft>
              <a:buNone/>
            </a:pPr>
            <a:endParaRPr sz="1100" dirty="0">
              <a:latin typeface="Inter" panose="020B0604020202020204" charset="0"/>
              <a:ea typeface="Inter" panose="020B0604020202020204" charset="0"/>
            </a:endParaRPr>
          </a:p>
        </p:txBody>
      </p:sp>
      <p:sp>
        <p:nvSpPr>
          <p:cNvPr id="627" name="Google Shape;627;p55"/>
          <p:cNvSpPr txBox="1">
            <a:spLocks noGrp="1"/>
          </p:cNvSpPr>
          <p:nvPr>
            <p:ph type="title"/>
          </p:nvPr>
        </p:nvSpPr>
        <p:spPr>
          <a:xfrm>
            <a:off x="591875" y="339650"/>
            <a:ext cx="56850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METHODOLOGY</a:t>
            </a:r>
            <a:endParaRPr b="1" dirty="0"/>
          </a:p>
        </p:txBody>
      </p:sp>
      <p:sp>
        <p:nvSpPr>
          <p:cNvPr id="633" name="Google Shape;633;p55"/>
          <p:cNvSpPr txBox="1">
            <a:spLocks noGrp="1"/>
          </p:cNvSpPr>
          <p:nvPr>
            <p:ph type="sldNum" idx="12"/>
          </p:nvPr>
        </p:nvSpPr>
        <p:spPr>
          <a:xfrm>
            <a:off x="8526750" y="440475"/>
            <a:ext cx="566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825184F9-4C94-47C2-8CEA-747759A833BD}"/>
              </a:ext>
            </a:extLst>
          </p:cNvPr>
          <p:cNvPicPr>
            <a:picLocks noChangeAspect="1"/>
          </p:cNvPicPr>
          <p:nvPr/>
        </p:nvPicPr>
        <p:blipFill>
          <a:blip r:embed="rId3"/>
          <a:stretch>
            <a:fillRect/>
          </a:stretch>
        </p:blipFill>
        <p:spPr>
          <a:xfrm>
            <a:off x="4378530" y="1014350"/>
            <a:ext cx="3796689" cy="40787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p:nvPr/>
        </p:nvSpPr>
        <p:spPr>
          <a:xfrm>
            <a:off x="4713800" y="1848675"/>
            <a:ext cx="3123600" cy="1958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0"/>
          <p:cNvSpPr txBox="1">
            <a:spLocks noGrp="1"/>
          </p:cNvSpPr>
          <p:nvPr>
            <p:ph type="subTitle" idx="1"/>
          </p:nvPr>
        </p:nvSpPr>
        <p:spPr>
          <a:xfrm flipH="1">
            <a:off x="4908050" y="2099950"/>
            <a:ext cx="2735100" cy="11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baseline="0" dirty="0">
                <a:solidFill>
                  <a:srgbClr val="000000"/>
                </a:solidFill>
                <a:latin typeface="Inter" panose="020B0604020202020204" charset="0"/>
                <a:ea typeface="Inter" panose="020B0604020202020204" charset="0"/>
              </a:rPr>
              <a:t>Data input in this project are images (with_mask and without_mask). Its easily available in Kaggle and if not able to find your custom dataset, we could generate our own dataset by constructing a face mask animation over the facial landmarks where the masks are usually gets wore. </a:t>
            </a:r>
            <a:endParaRPr sz="1100" dirty="0">
              <a:latin typeface="Inter" panose="020B0604020202020204" charset="0"/>
              <a:ea typeface="Inter" panose="020B0604020202020204" charset="0"/>
            </a:endParaRPr>
          </a:p>
        </p:txBody>
      </p:sp>
      <p:sp>
        <p:nvSpPr>
          <p:cNvPr id="699" name="Google Shape;699;p60"/>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DATA SOURCE</a:t>
            </a:r>
            <a:endParaRPr b="1" dirty="0"/>
          </a:p>
        </p:txBody>
      </p:sp>
      <p:sp>
        <p:nvSpPr>
          <p:cNvPr id="705" name="Google Shape;705;p60"/>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 name="Google Shape;706;p60"/>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709" name="Google Shape;709;p60"/>
          <p:cNvSpPr txBox="1">
            <a:spLocks noGrp="1"/>
          </p:cNvSpPr>
          <p:nvPr>
            <p:ph type="sldNum" idx="12"/>
          </p:nvPr>
        </p:nvSpPr>
        <p:spPr>
          <a:xfrm>
            <a:off x="8535200" y="440475"/>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57860A29-BC60-41B1-A953-C6ADAF3E63C7}"/>
              </a:ext>
            </a:extLst>
          </p:cNvPr>
          <p:cNvPicPr>
            <a:picLocks noChangeAspect="1"/>
          </p:cNvPicPr>
          <p:nvPr/>
        </p:nvPicPr>
        <p:blipFill>
          <a:blip r:embed="rId3"/>
          <a:stretch>
            <a:fillRect/>
          </a:stretch>
        </p:blipFill>
        <p:spPr>
          <a:xfrm>
            <a:off x="221111" y="1502969"/>
            <a:ext cx="4113021" cy="23038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Google Shape;217;p35"/>
          <p:cNvSpPr txBox="1">
            <a:spLocks noGrp="1"/>
          </p:cNvSpPr>
          <p:nvPr>
            <p:ph type="subTitle" idx="1"/>
          </p:nvPr>
        </p:nvSpPr>
        <p:spPr>
          <a:xfrm flipH="1">
            <a:off x="5202225" y="2610300"/>
            <a:ext cx="3336600" cy="1065300"/>
          </a:xfrm>
          <a:prstGeom prst="rect">
            <a:avLst/>
          </a:prstGeom>
        </p:spPr>
        <p:txBody>
          <a:bodyPr spcFirstLastPara="1" wrap="square" lIns="91425" tIns="91425" rIns="91425" bIns="91425" anchor="t" anchorCtr="0">
            <a:noAutofit/>
          </a:bodyPr>
          <a:lstStyle/>
          <a:p>
            <a:pPr marL="89999" lvl="0" indent="0" algn="r" rtl="0">
              <a:spcBef>
                <a:spcPts val="0"/>
              </a:spcBef>
              <a:spcAft>
                <a:spcPts val="0"/>
              </a:spcAft>
              <a:buNone/>
            </a:pPr>
            <a:r>
              <a:rPr lang="en" dirty="0"/>
              <a:t>Even though we are living a difficult time, our future is still bright</a:t>
            </a:r>
            <a:endParaRPr dirty="0"/>
          </a:p>
        </p:txBody>
      </p:sp>
      <p:sp>
        <p:nvSpPr>
          <p:cNvPr id="218" name="Google Shape;218;p35"/>
          <p:cNvSpPr txBox="1">
            <a:spLocks noGrp="1"/>
          </p:cNvSpPr>
          <p:nvPr>
            <p:ph type="title"/>
          </p:nvPr>
        </p:nvSpPr>
        <p:spPr>
          <a:xfrm>
            <a:off x="3928725" y="1384213"/>
            <a:ext cx="4610100" cy="133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HELLO!</a:t>
            </a:r>
            <a:endParaRPr/>
          </a:p>
        </p:txBody>
      </p:sp>
      <p:cxnSp>
        <p:nvCxnSpPr>
          <p:cNvPr id="219" name="Google Shape;219;p35"/>
          <p:cNvCxnSpPr/>
          <p:nvPr/>
        </p:nvCxnSpPr>
        <p:spPr>
          <a:xfrm>
            <a:off x="5831725" y="1395225"/>
            <a:ext cx="2592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56"/>
          <p:cNvPicPr preferRelativeResize="0"/>
          <p:nvPr/>
        </p:nvPicPr>
        <p:blipFill rotWithShape="1">
          <a:blip r:embed="rId3">
            <a:alphaModFix/>
          </a:blip>
          <a:srcRect l="31426" t="18738" r="34415"/>
          <a:stretch/>
        </p:blipFill>
        <p:spPr>
          <a:xfrm>
            <a:off x="5840600" y="963800"/>
            <a:ext cx="2635353" cy="4179826"/>
          </a:xfrm>
          <a:prstGeom prst="rect">
            <a:avLst/>
          </a:prstGeom>
          <a:noFill/>
          <a:ln>
            <a:noFill/>
          </a:ln>
        </p:spPr>
      </p:pic>
      <p:sp>
        <p:nvSpPr>
          <p:cNvPr id="639" name="Google Shape;639;p56"/>
          <p:cNvSpPr txBox="1">
            <a:spLocks noGrp="1"/>
          </p:cNvSpPr>
          <p:nvPr>
            <p:ph type="sldNum" idx="12"/>
          </p:nvPr>
        </p:nvSpPr>
        <p:spPr>
          <a:xfrm>
            <a:off x="8560600" y="440475"/>
            <a:ext cx="4989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640" name="Google Shape;640;p56"/>
          <p:cNvSpPr txBox="1">
            <a:spLocks noGrp="1"/>
          </p:cNvSpPr>
          <p:nvPr>
            <p:ph type="title"/>
          </p:nvPr>
        </p:nvSpPr>
        <p:spPr>
          <a:xfrm>
            <a:off x="591875" y="339650"/>
            <a:ext cx="3283934"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DATA AUGMENTATION</a:t>
            </a:r>
            <a:endParaRPr b="1" dirty="0"/>
          </a:p>
        </p:txBody>
      </p:sp>
      <p:sp>
        <p:nvSpPr>
          <p:cNvPr id="641" name="Google Shape;641;p56"/>
          <p:cNvSpPr txBox="1">
            <a:spLocks noGrp="1"/>
          </p:cNvSpPr>
          <p:nvPr>
            <p:ph type="subTitle" idx="4294967295"/>
          </p:nvPr>
        </p:nvSpPr>
        <p:spPr>
          <a:xfrm flipH="1">
            <a:off x="764663" y="2170449"/>
            <a:ext cx="2539637" cy="1336514"/>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1600"/>
              </a:spcAft>
              <a:buFont typeface="Wingdings" panose="05000000000000000000" pitchFamily="2" charset="2"/>
              <a:buChar char="§"/>
            </a:pPr>
            <a:r>
              <a:rPr lang="en-US" sz="1200" dirty="0"/>
              <a:t>Translations</a:t>
            </a:r>
          </a:p>
          <a:p>
            <a:pPr marL="285750" lvl="0" indent="-285750" algn="l" rtl="0">
              <a:lnSpc>
                <a:spcPct val="100000"/>
              </a:lnSpc>
              <a:spcBef>
                <a:spcPts val="0"/>
              </a:spcBef>
              <a:spcAft>
                <a:spcPts val="1600"/>
              </a:spcAft>
              <a:buFont typeface="Wingdings" panose="05000000000000000000" pitchFamily="2" charset="2"/>
              <a:buChar char="§"/>
            </a:pPr>
            <a:r>
              <a:rPr lang="en-US" sz="1200" dirty="0"/>
              <a:t>Rotations</a:t>
            </a:r>
          </a:p>
          <a:p>
            <a:pPr marL="285750" lvl="0" indent="-285750" algn="l" rtl="0">
              <a:lnSpc>
                <a:spcPct val="100000"/>
              </a:lnSpc>
              <a:spcBef>
                <a:spcPts val="0"/>
              </a:spcBef>
              <a:spcAft>
                <a:spcPts val="1600"/>
              </a:spcAft>
              <a:buFont typeface="Wingdings" panose="05000000000000000000" pitchFamily="2" charset="2"/>
              <a:buChar char="§"/>
            </a:pPr>
            <a:r>
              <a:rPr lang="en-US" sz="1200" dirty="0"/>
              <a:t>Changes in Scale</a:t>
            </a:r>
          </a:p>
          <a:p>
            <a:pPr marL="285750" lvl="0" indent="-285750" algn="l" rtl="0">
              <a:lnSpc>
                <a:spcPct val="100000"/>
              </a:lnSpc>
              <a:spcBef>
                <a:spcPts val="0"/>
              </a:spcBef>
              <a:spcAft>
                <a:spcPts val="1600"/>
              </a:spcAft>
              <a:buFont typeface="Wingdings" panose="05000000000000000000" pitchFamily="2" charset="2"/>
              <a:buChar char="§"/>
            </a:pPr>
            <a:r>
              <a:rPr lang="en-US" sz="1200" dirty="0"/>
              <a:t>Shearing</a:t>
            </a:r>
          </a:p>
          <a:p>
            <a:pPr marL="285750" lvl="0" indent="-285750" algn="l" rtl="0">
              <a:lnSpc>
                <a:spcPct val="100000"/>
              </a:lnSpc>
              <a:spcBef>
                <a:spcPts val="0"/>
              </a:spcBef>
              <a:spcAft>
                <a:spcPts val="1600"/>
              </a:spcAft>
              <a:buFont typeface="Wingdings" panose="05000000000000000000" pitchFamily="2" charset="2"/>
              <a:buChar char="§"/>
            </a:pPr>
            <a:r>
              <a:rPr lang="en-US" sz="1200" dirty="0"/>
              <a:t>Horizontal flips</a:t>
            </a:r>
          </a:p>
        </p:txBody>
      </p:sp>
      <p:sp>
        <p:nvSpPr>
          <p:cNvPr id="642" name="Google Shape;642;p56"/>
          <p:cNvSpPr txBox="1">
            <a:spLocks noGrp="1"/>
          </p:cNvSpPr>
          <p:nvPr>
            <p:ph type="subTitle" idx="4294967295"/>
          </p:nvPr>
        </p:nvSpPr>
        <p:spPr>
          <a:xfrm flipH="1">
            <a:off x="668046" y="1539993"/>
            <a:ext cx="2345317" cy="87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700" b="1" dirty="0">
                <a:solidFill>
                  <a:schemeClr val="accent4"/>
                </a:solidFill>
                <a:latin typeface="Inter" panose="020B0604020202020204" charset="0"/>
                <a:ea typeface="Inter" panose="020B0604020202020204" charset="0"/>
                <a:cs typeface="Abel"/>
                <a:sym typeface="Abel"/>
              </a:rPr>
              <a:t>Data Augmentation</a:t>
            </a:r>
          </a:p>
        </p:txBody>
      </p:sp>
      <p:sp>
        <p:nvSpPr>
          <p:cNvPr id="643" name="Google Shape;643;p56"/>
          <p:cNvSpPr txBox="1">
            <a:spLocks noGrp="1"/>
          </p:cNvSpPr>
          <p:nvPr>
            <p:ph type="subTitle" idx="4294967295"/>
          </p:nvPr>
        </p:nvSpPr>
        <p:spPr>
          <a:xfrm flipH="1">
            <a:off x="3771137" y="2209143"/>
            <a:ext cx="1940795" cy="875400"/>
          </a:xfrm>
          <a:prstGeom prst="rect">
            <a:avLst/>
          </a:prstGeom>
        </p:spPr>
        <p:txBody>
          <a:bodyPr spcFirstLastPara="1" wrap="square" lIns="91425" tIns="91425" rIns="91425" bIns="91425" anchor="t" anchorCtr="0">
            <a:noAutofit/>
          </a:bodyPr>
          <a:lstStyle/>
          <a:p>
            <a:pPr marL="285750" indent="-285750">
              <a:lnSpc>
                <a:spcPct val="100000"/>
              </a:lnSpc>
              <a:spcAft>
                <a:spcPts val="1600"/>
              </a:spcAft>
              <a:buFont typeface="Wingdings" panose="05000000000000000000" pitchFamily="2" charset="2"/>
              <a:buChar char="§"/>
            </a:pPr>
            <a:r>
              <a:rPr lang="en-US" sz="1200" dirty="0"/>
              <a:t>Mean Subtraction</a:t>
            </a:r>
          </a:p>
          <a:p>
            <a:pPr marL="285750" indent="-285750">
              <a:lnSpc>
                <a:spcPct val="100000"/>
              </a:lnSpc>
              <a:spcAft>
                <a:spcPts val="1600"/>
              </a:spcAft>
              <a:buFont typeface="Wingdings" panose="05000000000000000000" pitchFamily="2" charset="2"/>
              <a:buChar char="§"/>
            </a:pPr>
            <a:r>
              <a:rPr lang="en-US" sz="1200" dirty="0"/>
              <a:t>Scaling</a:t>
            </a:r>
          </a:p>
          <a:p>
            <a:pPr marL="285750" indent="-285750">
              <a:lnSpc>
                <a:spcPct val="100000"/>
              </a:lnSpc>
              <a:spcAft>
                <a:spcPts val="1600"/>
              </a:spcAft>
              <a:buFont typeface="Wingdings" panose="05000000000000000000" pitchFamily="2" charset="2"/>
              <a:buChar char="§"/>
            </a:pPr>
            <a:r>
              <a:rPr lang="en-US" sz="1200" dirty="0"/>
              <a:t>Image Blobbing</a:t>
            </a:r>
            <a:endParaRPr sz="1200" dirty="0"/>
          </a:p>
        </p:txBody>
      </p:sp>
      <p:sp>
        <p:nvSpPr>
          <p:cNvPr id="644" name="Google Shape;644;p56"/>
          <p:cNvSpPr txBox="1">
            <a:spLocks noGrp="1"/>
          </p:cNvSpPr>
          <p:nvPr>
            <p:ph type="subTitle" idx="4294967295"/>
          </p:nvPr>
        </p:nvSpPr>
        <p:spPr>
          <a:xfrm flipH="1">
            <a:off x="3511007" y="1542716"/>
            <a:ext cx="2200925" cy="87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b="1" dirty="0">
                <a:solidFill>
                  <a:schemeClr val="accent4"/>
                </a:solidFill>
                <a:latin typeface="Inter" panose="020B0604020202020204" charset="0"/>
                <a:ea typeface="Inter" panose="020B0604020202020204" charset="0"/>
                <a:cs typeface="Abel"/>
                <a:sym typeface="Abel"/>
              </a:rPr>
              <a:t>Image Processing</a:t>
            </a:r>
            <a:endParaRPr sz="1700" b="1" dirty="0">
              <a:solidFill>
                <a:schemeClr val="accent4"/>
              </a:solidFill>
              <a:latin typeface="Inter" panose="020B0604020202020204" charset="0"/>
              <a:ea typeface="Inter" panose="020B0604020202020204" charset="0"/>
              <a:cs typeface="Abel"/>
              <a:sym typeface="Abel"/>
            </a:endParaRPr>
          </a:p>
        </p:txBody>
      </p:sp>
      <p:grpSp>
        <p:nvGrpSpPr>
          <p:cNvPr id="645" name="Google Shape;645;p56"/>
          <p:cNvGrpSpPr/>
          <p:nvPr/>
        </p:nvGrpSpPr>
        <p:grpSpPr>
          <a:xfrm>
            <a:off x="273611" y="1514475"/>
            <a:ext cx="333300" cy="3089100"/>
            <a:chOff x="720000" y="1514475"/>
            <a:chExt cx="333300" cy="3089100"/>
          </a:xfrm>
        </p:grpSpPr>
        <p:sp>
          <p:nvSpPr>
            <p:cNvPr id="646" name="Google Shape;646;p56"/>
            <p:cNvSpPr/>
            <p:nvPr/>
          </p:nvSpPr>
          <p:spPr>
            <a:xfrm>
              <a:off x="720000" y="1514475"/>
              <a:ext cx="333300" cy="3089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6"/>
            <p:cNvSpPr/>
            <p:nvPr/>
          </p:nvSpPr>
          <p:spPr>
            <a:xfrm>
              <a:off x="725050" y="3004550"/>
              <a:ext cx="323400" cy="159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56"/>
          <p:cNvGrpSpPr/>
          <p:nvPr/>
        </p:nvGrpSpPr>
        <p:grpSpPr>
          <a:xfrm>
            <a:off x="3098769" y="1539993"/>
            <a:ext cx="333300" cy="3089100"/>
            <a:chOff x="3299125" y="1514475"/>
            <a:chExt cx="333300" cy="3089100"/>
          </a:xfrm>
        </p:grpSpPr>
        <p:sp>
          <p:nvSpPr>
            <p:cNvPr id="649" name="Google Shape;649;p56"/>
            <p:cNvSpPr/>
            <p:nvPr/>
          </p:nvSpPr>
          <p:spPr>
            <a:xfrm>
              <a:off x="3299125" y="1514475"/>
              <a:ext cx="333300" cy="3089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6"/>
            <p:cNvSpPr/>
            <p:nvPr/>
          </p:nvSpPr>
          <p:spPr>
            <a:xfrm>
              <a:off x="3304300" y="3757025"/>
              <a:ext cx="322800" cy="84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1"/>
          <p:cNvSpPr txBox="1">
            <a:spLocks noGrp="1"/>
          </p:cNvSpPr>
          <p:nvPr>
            <p:ph type="title"/>
          </p:nvPr>
        </p:nvSpPr>
        <p:spPr>
          <a:xfrm>
            <a:off x="591875" y="339650"/>
            <a:ext cx="34323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Project Structure</a:t>
            </a:r>
            <a:endParaRPr b="1" dirty="0"/>
          </a:p>
        </p:txBody>
      </p:sp>
      <p:cxnSp>
        <p:nvCxnSpPr>
          <p:cNvPr id="724" name="Google Shape;724;p61"/>
          <p:cNvCxnSpPr/>
          <p:nvPr/>
        </p:nvCxnSpPr>
        <p:spPr>
          <a:xfrm>
            <a:off x="2686250" y="3458825"/>
            <a:ext cx="2206500" cy="0"/>
          </a:xfrm>
          <a:prstGeom prst="straightConnector1">
            <a:avLst/>
          </a:prstGeom>
          <a:noFill/>
          <a:ln w="19050" cap="flat" cmpd="sng">
            <a:solidFill>
              <a:schemeClr val="dk1"/>
            </a:solidFill>
            <a:prstDash val="solid"/>
            <a:round/>
            <a:headEnd type="none" w="med" len="med"/>
            <a:tailEnd type="none" w="med" len="med"/>
          </a:ln>
        </p:spPr>
      </p:cxnSp>
      <p:sp>
        <p:nvSpPr>
          <p:cNvPr id="726" name="Google Shape;726;p61"/>
          <p:cNvSpPr txBox="1">
            <a:spLocks noGrp="1"/>
          </p:cNvSpPr>
          <p:nvPr>
            <p:ph type="sldNum" idx="12"/>
          </p:nvPr>
        </p:nvSpPr>
        <p:spPr>
          <a:xfrm>
            <a:off x="8535200" y="440475"/>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5" name="Picture 4">
            <a:extLst>
              <a:ext uri="{FF2B5EF4-FFF2-40B4-BE49-F238E27FC236}">
                <a16:creationId xmlns:a16="http://schemas.microsoft.com/office/drawing/2014/main" id="{92074A71-8B3E-4838-997F-DD52BA279BB3}"/>
              </a:ext>
            </a:extLst>
          </p:cNvPr>
          <p:cNvPicPr>
            <a:picLocks noChangeAspect="1"/>
          </p:cNvPicPr>
          <p:nvPr/>
        </p:nvPicPr>
        <p:blipFill>
          <a:blip r:embed="rId3"/>
          <a:stretch>
            <a:fillRect/>
          </a:stretch>
        </p:blipFill>
        <p:spPr>
          <a:xfrm>
            <a:off x="742742" y="1323335"/>
            <a:ext cx="6562866" cy="33688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1"/>
          <p:cNvSpPr txBox="1">
            <a:spLocks noGrp="1"/>
          </p:cNvSpPr>
          <p:nvPr>
            <p:ph type="title"/>
          </p:nvPr>
        </p:nvSpPr>
        <p:spPr>
          <a:xfrm>
            <a:off x="591875" y="339650"/>
            <a:ext cx="34323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Important Scripts</a:t>
            </a:r>
            <a:endParaRPr b="1" dirty="0"/>
          </a:p>
        </p:txBody>
      </p:sp>
      <p:cxnSp>
        <p:nvCxnSpPr>
          <p:cNvPr id="724" name="Google Shape;724;p61"/>
          <p:cNvCxnSpPr/>
          <p:nvPr/>
        </p:nvCxnSpPr>
        <p:spPr>
          <a:xfrm>
            <a:off x="2686250" y="3458825"/>
            <a:ext cx="2206500" cy="0"/>
          </a:xfrm>
          <a:prstGeom prst="straightConnector1">
            <a:avLst/>
          </a:prstGeom>
          <a:noFill/>
          <a:ln w="19050" cap="flat" cmpd="sng">
            <a:solidFill>
              <a:schemeClr val="dk1"/>
            </a:solidFill>
            <a:prstDash val="solid"/>
            <a:round/>
            <a:headEnd type="none" w="med" len="med"/>
            <a:tailEnd type="none" w="med" len="med"/>
          </a:ln>
        </p:spPr>
      </p:cxnSp>
      <p:sp>
        <p:nvSpPr>
          <p:cNvPr id="726" name="Google Shape;726;p61"/>
          <p:cNvSpPr txBox="1">
            <a:spLocks noGrp="1"/>
          </p:cNvSpPr>
          <p:nvPr>
            <p:ph type="sldNum" idx="12"/>
          </p:nvPr>
        </p:nvSpPr>
        <p:spPr>
          <a:xfrm>
            <a:off x="8535200" y="440475"/>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2" name="TextBox 1">
            <a:extLst>
              <a:ext uri="{FF2B5EF4-FFF2-40B4-BE49-F238E27FC236}">
                <a16:creationId xmlns:a16="http://schemas.microsoft.com/office/drawing/2014/main" id="{42B142FF-153D-4EB2-A8A4-CFDEAF65B29F}"/>
              </a:ext>
            </a:extLst>
          </p:cNvPr>
          <p:cNvSpPr txBox="1"/>
          <p:nvPr/>
        </p:nvSpPr>
        <p:spPr>
          <a:xfrm>
            <a:off x="83127" y="1132609"/>
            <a:ext cx="8188037" cy="3739485"/>
          </a:xfrm>
          <a:prstGeom prst="rect">
            <a:avLst/>
          </a:prstGeom>
          <a:noFill/>
        </p:spPr>
        <p:txBody>
          <a:bodyPr wrap="square" rtlCol="0">
            <a:spAutoFit/>
          </a:bodyPr>
          <a:lstStyle/>
          <a:p>
            <a:pPr algn="l"/>
            <a:endParaRPr lang="en-US" sz="1800" b="0" i="0" u="none" strike="noStrike" baseline="0" dirty="0">
              <a:solidFill>
                <a:srgbClr val="000000"/>
              </a:solidFill>
              <a:latin typeface="Calibri" panose="020F0502020204030204" pitchFamily="34" charset="0"/>
            </a:endParaRPr>
          </a:p>
          <a:p>
            <a:pPr algn="just"/>
            <a:r>
              <a:rPr lang="en-US" sz="1100" b="1" i="0" u="none" strike="noStrike" baseline="0" dirty="0">
                <a:solidFill>
                  <a:srgbClr val="000000"/>
                </a:solidFill>
                <a:latin typeface="Inter" panose="020B0604020202020204" charset="0"/>
                <a:ea typeface="Inter" panose="020B0604020202020204" charset="0"/>
              </a:rPr>
              <a:t>Data Augmentation and Preprocessing.ipynb</a:t>
            </a:r>
            <a:r>
              <a:rPr lang="en-US" sz="1100" b="0" i="0" u="none" strike="noStrike" baseline="0" dirty="0">
                <a:solidFill>
                  <a:srgbClr val="000000"/>
                </a:solidFill>
                <a:latin typeface="Inter" panose="020B0604020202020204" charset="0"/>
                <a:ea typeface="Inter" panose="020B0604020202020204" charset="0"/>
              </a:rPr>
              <a:t>: In this notebook Accepts our dataset is taken as input and fine-tuning is done with MobileNetV2 DNN architecture upon it to create our mask-detector-model. model. A training history evaluation.png containing accuracy/loss curves is also produced for better visualization of Model Evaluation through a plot. Some important processes which we performed here: </a:t>
            </a:r>
          </a:p>
          <a:p>
            <a:pPr algn="just"/>
            <a:endParaRPr lang="en-US" sz="1100" b="0" i="0" u="none" strike="noStrike" baseline="0" dirty="0">
              <a:solidFill>
                <a:srgbClr val="000000"/>
              </a:solidFill>
              <a:latin typeface="Inter" panose="020B0604020202020204" charset="0"/>
              <a:ea typeface="Inter" panose="020B0604020202020204" charset="0"/>
            </a:endParaRPr>
          </a:p>
          <a:p>
            <a:pPr marL="171450" indent="-171450" algn="just">
              <a:buFont typeface="Wingdings" panose="05000000000000000000" pitchFamily="2" charset="2"/>
              <a:buChar char="v"/>
            </a:pPr>
            <a:r>
              <a:rPr lang="en-US" sz="1100" b="0" i="0" u="none" strike="noStrike" baseline="0" dirty="0">
                <a:solidFill>
                  <a:srgbClr val="000000"/>
                </a:solidFill>
                <a:latin typeface="Inter" panose="020B0604020202020204" charset="0"/>
                <a:ea typeface="Inter" panose="020B0604020202020204" charset="0"/>
              </a:rPr>
              <a:t>Data augmentation </a:t>
            </a:r>
          </a:p>
          <a:p>
            <a:pPr marL="171450" indent="-171450" algn="just">
              <a:buFont typeface="Wingdings" panose="05000000000000000000" pitchFamily="2" charset="2"/>
              <a:buChar char="v"/>
            </a:pPr>
            <a:r>
              <a:rPr lang="en-US" sz="1100" b="0" i="0" u="none" strike="noStrike" baseline="0" dirty="0">
                <a:solidFill>
                  <a:srgbClr val="000000"/>
                </a:solidFill>
                <a:latin typeface="Inter" panose="020B0604020202020204" charset="0"/>
                <a:ea typeface="Inter" panose="020B0604020202020204" charset="0"/>
              </a:rPr>
              <a:t>Loading the MobilNetV2 classifier (fine-tune this model with pre-trained ImageNet weights) </a:t>
            </a:r>
          </a:p>
          <a:p>
            <a:pPr marL="171450" indent="-171450" algn="just">
              <a:buFont typeface="Wingdings" panose="05000000000000000000" pitchFamily="2" charset="2"/>
              <a:buChar char="v"/>
            </a:pPr>
            <a:r>
              <a:rPr lang="en-US" sz="1100" b="0" i="0" u="none" strike="noStrike" baseline="0" dirty="0">
                <a:solidFill>
                  <a:srgbClr val="000000"/>
                </a:solidFill>
                <a:latin typeface="Inter" panose="020B0604020202020204" charset="0"/>
                <a:ea typeface="Inter" panose="020B0604020202020204" charset="0"/>
              </a:rPr>
              <a:t>Building a new fully-connected (FC) head </a:t>
            </a:r>
          </a:p>
          <a:p>
            <a:pPr marL="171450" indent="-171450" algn="just">
              <a:buFont typeface="Wingdings" panose="05000000000000000000" pitchFamily="2" charset="2"/>
              <a:buChar char="v"/>
            </a:pPr>
            <a:r>
              <a:rPr lang="en-US" sz="1100" b="0" i="0" u="none" strike="noStrike" baseline="0" dirty="0">
                <a:solidFill>
                  <a:srgbClr val="000000"/>
                </a:solidFill>
                <a:latin typeface="Inter" panose="020B0604020202020204" charset="0"/>
                <a:ea typeface="Inter" panose="020B0604020202020204" charset="0"/>
              </a:rPr>
              <a:t>Pre-processing </a:t>
            </a:r>
          </a:p>
          <a:p>
            <a:pPr marL="171450" indent="-171450" algn="just">
              <a:buFont typeface="Wingdings" panose="05000000000000000000" pitchFamily="2" charset="2"/>
              <a:buChar char="v"/>
            </a:pPr>
            <a:r>
              <a:rPr lang="en-US" sz="1100" b="0" i="0" u="none" strike="noStrike" baseline="0" dirty="0">
                <a:solidFill>
                  <a:srgbClr val="000000"/>
                </a:solidFill>
                <a:latin typeface="Inter" panose="020B0604020202020204" charset="0"/>
                <a:ea typeface="Inter" panose="020B0604020202020204" charset="0"/>
              </a:rPr>
              <a:t>Loading image data </a:t>
            </a:r>
          </a:p>
          <a:p>
            <a:pPr algn="l"/>
            <a:endParaRPr lang="en-US" sz="1800" b="0" i="0" u="none" strike="noStrike" baseline="0" dirty="0">
              <a:solidFill>
                <a:srgbClr val="000000"/>
              </a:solidFill>
              <a:latin typeface="Calibri" panose="020F0502020204030204" pitchFamily="34" charset="0"/>
            </a:endParaRPr>
          </a:p>
          <a:p>
            <a:r>
              <a:rPr lang="en-US" sz="1100" b="1" i="0" u="none" strike="noStrike" baseline="0" dirty="0">
                <a:solidFill>
                  <a:srgbClr val="000000"/>
                </a:solidFill>
                <a:latin typeface="Inter" panose="020B0604020202020204" charset="0"/>
                <a:ea typeface="Inter" panose="020B0604020202020204" charset="0"/>
              </a:rPr>
              <a:t>detect_mask_from_webcam.py</a:t>
            </a:r>
            <a:r>
              <a:rPr lang="en-US" sz="1100" b="0" i="0" u="none" strike="noStrike" baseline="0" dirty="0">
                <a:solidFill>
                  <a:srgbClr val="000000"/>
                </a:solidFill>
                <a:latin typeface="Inter" panose="020B0604020202020204" charset="0"/>
                <a:ea typeface="Inter" panose="020B0604020202020204" charset="0"/>
              </a:rPr>
              <a:t>: Using your webcam, this script applies face mask detection to every frame in the stream using webcam to read the real-time video. Some command line arguments in this script include: </a:t>
            </a:r>
          </a:p>
          <a:p>
            <a:endParaRPr lang="en-US" sz="1100" b="0" i="0" u="none" strike="noStrike" baseline="0" dirty="0">
              <a:solidFill>
                <a:srgbClr val="000000"/>
              </a:solidFill>
              <a:latin typeface="Inter" panose="020B0604020202020204" charset="0"/>
              <a:ea typeface="Inter" panose="020B0604020202020204" charset="0"/>
            </a:endParaRPr>
          </a:p>
          <a:p>
            <a:pPr marL="171450" indent="-171450">
              <a:buFont typeface="Wingdings" panose="05000000000000000000" pitchFamily="2" charset="2"/>
              <a:buChar char="v"/>
            </a:pPr>
            <a:r>
              <a:rPr lang="en-US" sz="1100" b="0" i="0" u="none" strike="noStrike" baseline="0" dirty="0">
                <a:solidFill>
                  <a:srgbClr val="000000"/>
                </a:solidFill>
                <a:latin typeface="Inter" panose="020B0604020202020204" charset="0"/>
                <a:ea typeface="Inter" panose="020B0604020202020204" charset="0"/>
              </a:rPr>
              <a:t>--image: The path to the input image containing faces for inference </a:t>
            </a:r>
          </a:p>
          <a:p>
            <a:pPr marL="171450" indent="-171450">
              <a:buFont typeface="Wingdings" panose="05000000000000000000" pitchFamily="2" charset="2"/>
              <a:buChar char="v"/>
            </a:pPr>
            <a:r>
              <a:rPr lang="en-US" sz="1100" b="0" i="0" u="none" strike="noStrike" baseline="0" dirty="0">
                <a:solidFill>
                  <a:srgbClr val="000000"/>
                </a:solidFill>
                <a:latin typeface="Inter" panose="020B0604020202020204" charset="0"/>
                <a:ea typeface="Inter" panose="020B0604020202020204" charset="0"/>
              </a:rPr>
              <a:t>--face: The path to the face detector model directory (we need to localize faces prior to classifying them) </a:t>
            </a:r>
          </a:p>
          <a:p>
            <a:pPr marL="171450" indent="-171450">
              <a:buFont typeface="Wingdings" panose="05000000000000000000" pitchFamily="2" charset="2"/>
              <a:buChar char="v"/>
            </a:pPr>
            <a:r>
              <a:rPr lang="en-US" sz="1100" b="0" i="0" u="none" strike="noStrike" baseline="0" dirty="0">
                <a:solidFill>
                  <a:srgbClr val="000000"/>
                </a:solidFill>
                <a:latin typeface="Inter" panose="020B0604020202020204" charset="0"/>
                <a:ea typeface="Inter" panose="020B0604020202020204" charset="0"/>
              </a:rPr>
              <a:t>--model: The path to the face mask detector model that we trained earlier in this tutorial </a:t>
            </a:r>
          </a:p>
          <a:p>
            <a:pPr marL="171450" indent="-171450">
              <a:buFont typeface="Wingdings" panose="05000000000000000000" pitchFamily="2" charset="2"/>
              <a:buChar char="v"/>
            </a:pPr>
            <a:r>
              <a:rPr lang="en-US" sz="1100" b="0" i="0" u="none" strike="noStrike" baseline="0" dirty="0">
                <a:solidFill>
                  <a:srgbClr val="000000"/>
                </a:solidFill>
                <a:latin typeface="Inter" panose="020B0604020202020204" charset="0"/>
                <a:ea typeface="Inter" panose="020B0604020202020204" charset="0"/>
              </a:rPr>
              <a:t>--confidence: An optional probability threshold can be set to override 50% to filter weak face detections </a:t>
            </a:r>
          </a:p>
          <a:p>
            <a:endParaRPr lang="en-US" dirty="0"/>
          </a:p>
        </p:txBody>
      </p:sp>
    </p:spTree>
    <p:extLst>
      <p:ext uri="{BB962C8B-B14F-4D97-AF65-F5344CB8AC3E}">
        <p14:creationId xmlns:p14="http://schemas.microsoft.com/office/powerpoint/2010/main" val="963247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1"/>
          <p:cNvSpPr txBox="1">
            <a:spLocks noGrp="1"/>
          </p:cNvSpPr>
          <p:nvPr>
            <p:ph type="title"/>
          </p:nvPr>
        </p:nvSpPr>
        <p:spPr>
          <a:xfrm>
            <a:off x="591875" y="339650"/>
            <a:ext cx="34323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Results</a:t>
            </a:r>
            <a:endParaRPr b="1" dirty="0"/>
          </a:p>
        </p:txBody>
      </p:sp>
      <p:cxnSp>
        <p:nvCxnSpPr>
          <p:cNvPr id="724" name="Google Shape;724;p61"/>
          <p:cNvCxnSpPr/>
          <p:nvPr/>
        </p:nvCxnSpPr>
        <p:spPr>
          <a:xfrm>
            <a:off x="2686250" y="3458825"/>
            <a:ext cx="2206500" cy="0"/>
          </a:xfrm>
          <a:prstGeom prst="straightConnector1">
            <a:avLst/>
          </a:prstGeom>
          <a:noFill/>
          <a:ln w="19050" cap="flat" cmpd="sng">
            <a:solidFill>
              <a:schemeClr val="dk1"/>
            </a:solidFill>
            <a:prstDash val="solid"/>
            <a:round/>
            <a:headEnd type="none" w="med" len="med"/>
            <a:tailEnd type="none" w="med" len="med"/>
          </a:ln>
        </p:spPr>
      </p:cxnSp>
      <p:sp>
        <p:nvSpPr>
          <p:cNvPr id="726" name="Google Shape;726;p61"/>
          <p:cNvSpPr txBox="1">
            <a:spLocks noGrp="1"/>
          </p:cNvSpPr>
          <p:nvPr>
            <p:ph type="sldNum" idx="12"/>
          </p:nvPr>
        </p:nvSpPr>
        <p:spPr>
          <a:xfrm>
            <a:off x="8535200" y="440475"/>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6" name="Picture 5">
            <a:extLst>
              <a:ext uri="{FF2B5EF4-FFF2-40B4-BE49-F238E27FC236}">
                <a16:creationId xmlns:a16="http://schemas.microsoft.com/office/drawing/2014/main" id="{389F0E5E-06EB-4D61-AF2D-5FBB82A7B3D3}"/>
              </a:ext>
            </a:extLst>
          </p:cNvPr>
          <p:cNvPicPr>
            <a:picLocks noChangeAspect="1"/>
          </p:cNvPicPr>
          <p:nvPr/>
        </p:nvPicPr>
        <p:blipFill>
          <a:blip r:embed="rId3"/>
          <a:stretch>
            <a:fillRect/>
          </a:stretch>
        </p:blipFill>
        <p:spPr>
          <a:xfrm>
            <a:off x="4024175" y="1414317"/>
            <a:ext cx="4398500" cy="2932333"/>
          </a:xfrm>
          <a:prstGeom prst="rect">
            <a:avLst/>
          </a:prstGeom>
        </p:spPr>
      </p:pic>
      <p:pic>
        <p:nvPicPr>
          <p:cNvPr id="8" name="Picture 7">
            <a:extLst>
              <a:ext uri="{FF2B5EF4-FFF2-40B4-BE49-F238E27FC236}">
                <a16:creationId xmlns:a16="http://schemas.microsoft.com/office/drawing/2014/main" id="{582CAD7B-167A-4E8E-B899-97FBD09C7033}"/>
              </a:ext>
            </a:extLst>
          </p:cNvPr>
          <p:cNvPicPr>
            <a:picLocks noChangeAspect="1"/>
          </p:cNvPicPr>
          <p:nvPr/>
        </p:nvPicPr>
        <p:blipFill>
          <a:blip r:embed="rId4"/>
          <a:stretch>
            <a:fillRect/>
          </a:stretch>
        </p:blipFill>
        <p:spPr>
          <a:xfrm>
            <a:off x="109658" y="2282253"/>
            <a:ext cx="3914517" cy="1431463"/>
          </a:xfrm>
          <a:prstGeom prst="rect">
            <a:avLst/>
          </a:prstGeom>
        </p:spPr>
      </p:pic>
    </p:spTree>
    <p:extLst>
      <p:ext uri="{BB962C8B-B14F-4D97-AF65-F5344CB8AC3E}">
        <p14:creationId xmlns:p14="http://schemas.microsoft.com/office/powerpoint/2010/main" val="3651129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1"/>
          <p:cNvSpPr txBox="1">
            <a:spLocks noGrp="1"/>
          </p:cNvSpPr>
          <p:nvPr>
            <p:ph type="title"/>
          </p:nvPr>
        </p:nvSpPr>
        <p:spPr>
          <a:xfrm>
            <a:off x="591875" y="339650"/>
            <a:ext cx="34323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Demo</a:t>
            </a:r>
            <a:endParaRPr b="1" dirty="0"/>
          </a:p>
        </p:txBody>
      </p:sp>
      <p:cxnSp>
        <p:nvCxnSpPr>
          <p:cNvPr id="724" name="Google Shape;724;p61"/>
          <p:cNvCxnSpPr/>
          <p:nvPr/>
        </p:nvCxnSpPr>
        <p:spPr>
          <a:xfrm>
            <a:off x="2686250" y="3458825"/>
            <a:ext cx="2206500" cy="0"/>
          </a:xfrm>
          <a:prstGeom prst="straightConnector1">
            <a:avLst/>
          </a:prstGeom>
          <a:noFill/>
          <a:ln w="19050" cap="flat" cmpd="sng">
            <a:solidFill>
              <a:schemeClr val="dk1"/>
            </a:solidFill>
            <a:prstDash val="solid"/>
            <a:round/>
            <a:headEnd type="none" w="med" len="med"/>
            <a:tailEnd type="none" w="med" len="med"/>
          </a:ln>
        </p:spPr>
      </p:cxnSp>
      <p:sp>
        <p:nvSpPr>
          <p:cNvPr id="726" name="Google Shape;726;p61"/>
          <p:cNvSpPr txBox="1">
            <a:spLocks noGrp="1"/>
          </p:cNvSpPr>
          <p:nvPr>
            <p:ph type="sldNum" idx="12"/>
          </p:nvPr>
        </p:nvSpPr>
        <p:spPr>
          <a:xfrm>
            <a:off x="8535200" y="440475"/>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4" name="demo video">
            <a:hlinkClick r:id="" action="ppaction://media"/>
            <a:extLst>
              <a:ext uri="{FF2B5EF4-FFF2-40B4-BE49-F238E27FC236}">
                <a16:creationId xmlns:a16="http://schemas.microsoft.com/office/drawing/2014/main" id="{7029908B-0A64-4B8B-BA81-6ED3FCDA7B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7649" y="1193893"/>
            <a:ext cx="6761233" cy="3817776"/>
          </a:xfrm>
          <a:prstGeom prst="rect">
            <a:avLst/>
          </a:prstGeom>
        </p:spPr>
      </p:pic>
    </p:spTree>
    <p:extLst>
      <p:ext uri="{BB962C8B-B14F-4D97-AF65-F5344CB8AC3E}">
        <p14:creationId xmlns:p14="http://schemas.microsoft.com/office/powerpoint/2010/main" val="227462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1"/>
          <p:cNvSpPr txBox="1">
            <a:spLocks noGrp="1"/>
          </p:cNvSpPr>
          <p:nvPr>
            <p:ph type="title"/>
          </p:nvPr>
        </p:nvSpPr>
        <p:spPr>
          <a:xfrm>
            <a:off x="591875" y="339650"/>
            <a:ext cx="34323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Resources</a:t>
            </a:r>
            <a:endParaRPr b="1" dirty="0"/>
          </a:p>
        </p:txBody>
      </p:sp>
      <p:sp>
        <p:nvSpPr>
          <p:cNvPr id="726" name="Google Shape;726;p61"/>
          <p:cNvSpPr txBox="1">
            <a:spLocks noGrp="1"/>
          </p:cNvSpPr>
          <p:nvPr>
            <p:ph type="sldNum" idx="12"/>
          </p:nvPr>
        </p:nvSpPr>
        <p:spPr>
          <a:xfrm>
            <a:off x="8535200" y="440475"/>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2" name="TextBox 1">
            <a:extLst>
              <a:ext uri="{FF2B5EF4-FFF2-40B4-BE49-F238E27FC236}">
                <a16:creationId xmlns:a16="http://schemas.microsoft.com/office/drawing/2014/main" id="{B4933CCB-7DFE-41B2-953A-C9B40633C105}"/>
              </a:ext>
            </a:extLst>
          </p:cNvPr>
          <p:cNvSpPr txBox="1"/>
          <p:nvPr/>
        </p:nvSpPr>
        <p:spPr>
          <a:xfrm>
            <a:off x="280555" y="1340427"/>
            <a:ext cx="7980218" cy="1600438"/>
          </a:xfrm>
          <a:prstGeom prst="rect">
            <a:avLst/>
          </a:prstGeom>
          <a:noFill/>
        </p:spPr>
        <p:txBody>
          <a:bodyPr wrap="square" rtlCol="0">
            <a:spAutoFit/>
          </a:bodyPr>
          <a:lstStyle/>
          <a:p>
            <a:pPr marL="285750" indent="-285750" algn="l">
              <a:buFont typeface="Arial" panose="020B0604020202020204" pitchFamily="34" charset="0"/>
              <a:buChar char="•"/>
            </a:pPr>
            <a:r>
              <a:rPr lang="en-US" b="0" i="0" u="none" strike="noStrike" dirty="0">
                <a:solidFill>
                  <a:srgbClr val="0366D6"/>
                </a:solidFill>
                <a:effectLst/>
                <a:latin typeface="-apple-system"/>
                <a:hlinkClick r:id="rId3"/>
              </a:rPr>
              <a:t>https://www.who.int/publications/i/item/advice-on-the-use-of-masks-in-the-community-during-home-care-and-in-healthcare-settings-in-the-context-of-the-novel-coronavirus-(2019-ncov)-outbreak</a:t>
            </a:r>
            <a:endParaRPr lang="en-US" b="0" i="0" dirty="0">
              <a:solidFill>
                <a:srgbClr val="24292E"/>
              </a:solidFill>
              <a:effectLst/>
              <a:latin typeface="-apple-system"/>
            </a:endParaRPr>
          </a:p>
          <a:p>
            <a:pPr marL="285750" indent="-285750" algn="l">
              <a:buFont typeface="Arial" panose="020B0604020202020204" pitchFamily="34" charset="0"/>
              <a:buChar char="•"/>
            </a:pPr>
            <a:r>
              <a:rPr lang="en-US" b="0" i="0" u="none" strike="noStrike" dirty="0">
                <a:solidFill>
                  <a:srgbClr val="0366D6"/>
                </a:solidFill>
                <a:effectLst/>
                <a:latin typeface="-apple-system"/>
                <a:hlinkClick r:id="rId4"/>
              </a:rPr>
              <a:t>https://www.pyimagesearch.com/2018/09/10/keras-tutorial-how-to-get-started-with-keras-deep</a:t>
            </a:r>
            <a:r>
              <a:rPr lang="en-US" b="0" i="0" u="none" strike="noStrike" dirty="0">
                <a:solidFill>
                  <a:srgbClr val="0366D6"/>
                </a:solidFill>
                <a:effectLst/>
                <a:latin typeface="-apple-system"/>
                <a:hlinkClick r:id="rId4"/>
              </a:rPr>
              <a:t>-</a:t>
            </a:r>
            <a:r>
              <a:rPr lang="en-US" b="0" i="0" u="none" strike="noStrike" dirty="0">
                <a:solidFill>
                  <a:srgbClr val="0366D6"/>
                </a:solidFill>
                <a:effectLst/>
                <a:latin typeface="-apple-system"/>
                <a:hlinkClick r:id="rId4"/>
              </a:rPr>
              <a:t>learning-and-python/</a:t>
            </a:r>
            <a:endParaRPr lang="en-US" b="0" i="0" dirty="0">
              <a:solidFill>
                <a:srgbClr val="24292E"/>
              </a:solidFill>
              <a:effectLst/>
              <a:latin typeface="-apple-system"/>
            </a:endParaRPr>
          </a:p>
          <a:p>
            <a:pPr marL="285750" indent="-285750" algn="l">
              <a:buFont typeface="Arial" panose="020B0604020202020204" pitchFamily="34" charset="0"/>
              <a:buChar char="•"/>
            </a:pPr>
            <a:r>
              <a:rPr lang="en-US" b="0" i="0" u="none" strike="noStrike" dirty="0">
                <a:solidFill>
                  <a:srgbClr val="0366D6"/>
                </a:solidFill>
                <a:effectLst/>
                <a:latin typeface="-apple-system"/>
                <a:hlinkClick r:id="rId5"/>
              </a:rPr>
              <a:t>http://www.image-net.org/</a:t>
            </a:r>
            <a:endParaRPr lang="en-US" b="0" i="0" dirty="0">
              <a:solidFill>
                <a:srgbClr val="24292E"/>
              </a:solidFill>
              <a:effectLst/>
              <a:latin typeface="-apple-system"/>
            </a:endParaRPr>
          </a:p>
          <a:p>
            <a:pPr marL="285750" indent="-285750" algn="l">
              <a:buFont typeface="Arial" panose="020B0604020202020204" pitchFamily="34" charset="0"/>
              <a:buChar char="•"/>
            </a:pPr>
            <a:r>
              <a:rPr lang="en-US" b="0" i="0" u="none" strike="noStrike" dirty="0">
                <a:solidFill>
                  <a:srgbClr val="0366D6"/>
                </a:solidFill>
                <a:effectLst/>
                <a:latin typeface="-apple-system"/>
                <a:hlinkClick r:id="rId6"/>
              </a:rPr>
              <a:t>https://arxiv.org/abs/1801.04381</a:t>
            </a:r>
            <a:endParaRPr lang="en-US" b="0" i="0" dirty="0">
              <a:solidFill>
                <a:srgbClr val="24292E"/>
              </a:solidFill>
              <a:effectLst/>
              <a:latin typeface="-apple-system"/>
            </a:endParaRPr>
          </a:p>
          <a:p>
            <a:endParaRPr lang="en-US" dirty="0"/>
          </a:p>
        </p:txBody>
      </p:sp>
    </p:spTree>
    <p:extLst>
      <p:ext uri="{BB962C8B-B14F-4D97-AF65-F5344CB8AC3E}">
        <p14:creationId xmlns:p14="http://schemas.microsoft.com/office/powerpoint/2010/main" val="1327609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1"/>
          <p:cNvSpPr txBox="1">
            <a:spLocks noGrp="1"/>
          </p:cNvSpPr>
          <p:nvPr>
            <p:ph type="title"/>
          </p:nvPr>
        </p:nvSpPr>
        <p:spPr>
          <a:xfrm>
            <a:off x="591875" y="339650"/>
            <a:ext cx="34323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Technologies used</a:t>
            </a:r>
            <a:endParaRPr b="1" dirty="0"/>
          </a:p>
        </p:txBody>
      </p:sp>
      <p:sp>
        <p:nvSpPr>
          <p:cNvPr id="726" name="Google Shape;726;p61"/>
          <p:cNvSpPr txBox="1">
            <a:spLocks noGrp="1"/>
          </p:cNvSpPr>
          <p:nvPr>
            <p:ph type="sldNum" idx="12"/>
          </p:nvPr>
        </p:nvSpPr>
        <p:spPr>
          <a:xfrm>
            <a:off x="8535200" y="440475"/>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id="{A3A9884B-C02D-433F-93E2-F6DC05993C10}"/>
              </a:ext>
            </a:extLst>
          </p:cNvPr>
          <p:cNvPicPr>
            <a:picLocks noChangeAspect="1"/>
          </p:cNvPicPr>
          <p:nvPr/>
        </p:nvPicPr>
        <p:blipFill>
          <a:blip r:embed="rId3"/>
          <a:stretch>
            <a:fillRect/>
          </a:stretch>
        </p:blipFill>
        <p:spPr>
          <a:xfrm>
            <a:off x="591875" y="1322037"/>
            <a:ext cx="2170364" cy="627942"/>
          </a:xfrm>
          <a:prstGeom prst="rect">
            <a:avLst/>
          </a:prstGeom>
        </p:spPr>
      </p:pic>
      <p:pic>
        <p:nvPicPr>
          <p:cNvPr id="4" name="Picture 3">
            <a:extLst>
              <a:ext uri="{FF2B5EF4-FFF2-40B4-BE49-F238E27FC236}">
                <a16:creationId xmlns:a16="http://schemas.microsoft.com/office/drawing/2014/main" id="{B5491B51-9F44-4404-A6D4-828967172795}"/>
              </a:ext>
            </a:extLst>
          </p:cNvPr>
          <p:cNvPicPr>
            <a:picLocks noChangeAspect="1"/>
          </p:cNvPicPr>
          <p:nvPr/>
        </p:nvPicPr>
        <p:blipFill>
          <a:blip r:embed="rId4"/>
          <a:stretch>
            <a:fillRect/>
          </a:stretch>
        </p:blipFill>
        <p:spPr>
          <a:xfrm>
            <a:off x="601133" y="3963697"/>
            <a:ext cx="1798476" cy="646232"/>
          </a:xfrm>
          <a:prstGeom prst="rect">
            <a:avLst/>
          </a:prstGeom>
        </p:spPr>
      </p:pic>
      <p:pic>
        <p:nvPicPr>
          <p:cNvPr id="5" name="Picture 4">
            <a:extLst>
              <a:ext uri="{FF2B5EF4-FFF2-40B4-BE49-F238E27FC236}">
                <a16:creationId xmlns:a16="http://schemas.microsoft.com/office/drawing/2014/main" id="{3066D15B-9BB4-4EB5-B38D-ACD5A3FF504E}"/>
              </a:ext>
            </a:extLst>
          </p:cNvPr>
          <p:cNvPicPr>
            <a:picLocks noChangeAspect="1"/>
          </p:cNvPicPr>
          <p:nvPr/>
        </p:nvPicPr>
        <p:blipFill>
          <a:blip r:embed="rId5"/>
          <a:stretch>
            <a:fillRect/>
          </a:stretch>
        </p:blipFill>
        <p:spPr>
          <a:xfrm>
            <a:off x="5781559" y="2409129"/>
            <a:ext cx="2354671" cy="935630"/>
          </a:xfrm>
          <a:prstGeom prst="rect">
            <a:avLst/>
          </a:prstGeom>
        </p:spPr>
      </p:pic>
      <p:pic>
        <p:nvPicPr>
          <p:cNvPr id="6" name="Picture 5">
            <a:extLst>
              <a:ext uri="{FF2B5EF4-FFF2-40B4-BE49-F238E27FC236}">
                <a16:creationId xmlns:a16="http://schemas.microsoft.com/office/drawing/2014/main" id="{3C4F6548-47F4-4143-B99D-856806AE5B47}"/>
              </a:ext>
            </a:extLst>
          </p:cNvPr>
          <p:cNvPicPr>
            <a:picLocks noChangeAspect="1"/>
          </p:cNvPicPr>
          <p:nvPr/>
        </p:nvPicPr>
        <p:blipFill>
          <a:blip r:embed="rId6"/>
          <a:stretch>
            <a:fillRect/>
          </a:stretch>
        </p:blipFill>
        <p:spPr>
          <a:xfrm>
            <a:off x="443033" y="2418163"/>
            <a:ext cx="2114676" cy="935630"/>
          </a:xfrm>
          <a:prstGeom prst="rect">
            <a:avLst/>
          </a:prstGeom>
        </p:spPr>
      </p:pic>
      <p:pic>
        <p:nvPicPr>
          <p:cNvPr id="7" name="Picture 6">
            <a:extLst>
              <a:ext uri="{FF2B5EF4-FFF2-40B4-BE49-F238E27FC236}">
                <a16:creationId xmlns:a16="http://schemas.microsoft.com/office/drawing/2014/main" id="{2D8352D4-51EC-4218-A001-F0EBC9DA76C4}"/>
              </a:ext>
            </a:extLst>
          </p:cNvPr>
          <p:cNvPicPr>
            <a:picLocks noChangeAspect="1"/>
          </p:cNvPicPr>
          <p:nvPr/>
        </p:nvPicPr>
        <p:blipFill>
          <a:blip r:embed="rId7"/>
          <a:stretch>
            <a:fillRect/>
          </a:stretch>
        </p:blipFill>
        <p:spPr>
          <a:xfrm>
            <a:off x="5355435" y="3963698"/>
            <a:ext cx="2897617" cy="646231"/>
          </a:xfrm>
          <a:prstGeom prst="rect">
            <a:avLst/>
          </a:prstGeom>
        </p:spPr>
      </p:pic>
      <p:pic>
        <p:nvPicPr>
          <p:cNvPr id="8" name="Picture 7">
            <a:extLst>
              <a:ext uri="{FF2B5EF4-FFF2-40B4-BE49-F238E27FC236}">
                <a16:creationId xmlns:a16="http://schemas.microsoft.com/office/drawing/2014/main" id="{91741E72-DF0B-46A9-9A92-828F90EA96CE}"/>
              </a:ext>
            </a:extLst>
          </p:cNvPr>
          <p:cNvPicPr>
            <a:picLocks noChangeAspect="1"/>
          </p:cNvPicPr>
          <p:nvPr/>
        </p:nvPicPr>
        <p:blipFill>
          <a:blip r:embed="rId8"/>
          <a:stretch>
            <a:fillRect/>
          </a:stretch>
        </p:blipFill>
        <p:spPr>
          <a:xfrm>
            <a:off x="5781559" y="1187246"/>
            <a:ext cx="2471493" cy="912413"/>
          </a:xfrm>
          <a:prstGeom prst="rect">
            <a:avLst/>
          </a:prstGeom>
        </p:spPr>
      </p:pic>
      <p:pic>
        <p:nvPicPr>
          <p:cNvPr id="9" name="Picture 8">
            <a:extLst>
              <a:ext uri="{FF2B5EF4-FFF2-40B4-BE49-F238E27FC236}">
                <a16:creationId xmlns:a16="http://schemas.microsoft.com/office/drawing/2014/main" id="{3B7A9A1C-6F14-436A-869A-CB20DD5E9008}"/>
              </a:ext>
            </a:extLst>
          </p:cNvPr>
          <p:cNvPicPr>
            <a:picLocks noChangeAspect="1"/>
          </p:cNvPicPr>
          <p:nvPr/>
        </p:nvPicPr>
        <p:blipFill>
          <a:blip r:embed="rId9"/>
          <a:stretch>
            <a:fillRect/>
          </a:stretch>
        </p:blipFill>
        <p:spPr>
          <a:xfrm>
            <a:off x="3035679" y="2531327"/>
            <a:ext cx="2267909" cy="701101"/>
          </a:xfrm>
          <a:prstGeom prst="rect">
            <a:avLst/>
          </a:prstGeom>
        </p:spPr>
      </p:pic>
    </p:spTree>
    <p:extLst>
      <p:ext uri="{BB962C8B-B14F-4D97-AF65-F5344CB8AC3E}">
        <p14:creationId xmlns:p14="http://schemas.microsoft.com/office/powerpoint/2010/main" val="148527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2"/>
          <p:cNvSpPr txBox="1">
            <a:spLocks noGrp="1"/>
          </p:cNvSpPr>
          <p:nvPr>
            <p:ph type="sldNum" idx="12"/>
          </p:nvPr>
        </p:nvSpPr>
        <p:spPr>
          <a:xfrm>
            <a:off x="8552125" y="440475"/>
            <a:ext cx="515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525" name="Google Shape;525;p52"/>
          <p:cNvSpPr txBox="1">
            <a:spLocks noGrp="1"/>
          </p:cNvSpPr>
          <p:nvPr>
            <p:ph type="subTitle" idx="4294967295"/>
          </p:nvPr>
        </p:nvSpPr>
        <p:spPr>
          <a:xfrm flipH="1">
            <a:off x="5259725" y="1971550"/>
            <a:ext cx="2755500" cy="875400"/>
          </a:xfrm>
          <a:prstGeom prst="rect">
            <a:avLst/>
          </a:prstGeom>
        </p:spPr>
        <p:txBody>
          <a:bodyPr spcFirstLastPara="1" wrap="square" lIns="91425" tIns="274300" rIns="91425" bIns="91425" anchor="ctr" anchorCtr="0">
            <a:noAutofit/>
          </a:bodyPr>
          <a:lstStyle/>
          <a:p>
            <a:pPr marL="457200" lvl="0" indent="-317500" algn="l" rtl="0">
              <a:lnSpc>
                <a:spcPct val="100000"/>
              </a:lnSpc>
              <a:spcBef>
                <a:spcPts val="0"/>
              </a:spcBef>
              <a:spcAft>
                <a:spcPts val="0"/>
              </a:spcAft>
              <a:buClr>
                <a:schemeClr val="accent2"/>
              </a:buClr>
              <a:buSzPts val="1400"/>
              <a:buChar char="●"/>
            </a:pPr>
            <a:r>
              <a:rPr lang="en" sz="1400"/>
              <a:t>Video calling</a:t>
            </a:r>
            <a:endParaRPr sz="1400"/>
          </a:p>
          <a:p>
            <a:pPr marL="457200" lvl="0" indent="-317500" algn="l" rtl="0">
              <a:lnSpc>
                <a:spcPct val="100000"/>
              </a:lnSpc>
              <a:spcBef>
                <a:spcPts val="0"/>
              </a:spcBef>
              <a:spcAft>
                <a:spcPts val="0"/>
              </a:spcAft>
              <a:buClr>
                <a:schemeClr val="accent2"/>
              </a:buClr>
              <a:buSzPts val="1400"/>
              <a:buChar char="●"/>
            </a:pPr>
            <a:r>
              <a:rPr lang="en" sz="1400"/>
              <a:t>Texting</a:t>
            </a:r>
            <a:endParaRPr sz="1400"/>
          </a:p>
          <a:p>
            <a:pPr marL="457200" lvl="0" indent="-317500" algn="l" rtl="0">
              <a:lnSpc>
                <a:spcPct val="100000"/>
              </a:lnSpc>
              <a:spcBef>
                <a:spcPts val="0"/>
              </a:spcBef>
              <a:spcAft>
                <a:spcPts val="0"/>
              </a:spcAft>
              <a:buClr>
                <a:schemeClr val="accent2"/>
              </a:buClr>
              <a:buSzPts val="1400"/>
              <a:buChar char="●"/>
            </a:pPr>
            <a:r>
              <a:rPr lang="en" sz="1400"/>
              <a:t>Online games</a:t>
            </a:r>
            <a:endParaRPr sz="1400"/>
          </a:p>
        </p:txBody>
      </p:sp>
      <p:sp>
        <p:nvSpPr>
          <p:cNvPr id="526" name="Google Shape;526;p52"/>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SOCIAL LIFE</a:t>
            </a:r>
            <a:endParaRPr b="1"/>
          </a:p>
        </p:txBody>
      </p:sp>
      <p:sp>
        <p:nvSpPr>
          <p:cNvPr id="527" name="Google Shape;527;p52"/>
          <p:cNvSpPr txBox="1">
            <a:spLocks noGrp="1"/>
          </p:cNvSpPr>
          <p:nvPr>
            <p:ph type="ctrTitle" idx="4294967295"/>
          </p:nvPr>
        </p:nvSpPr>
        <p:spPr>
          <a:xfrm flipH="1">
            <a:off x="3302488" y="3335200"/>
            <a:ext cx="15606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In-person</a:t>
            </a:r>
            <a:endParaRPr sz="2000" b="1"/>
          </a:p>
        </p:txBody>
      </p:sp>
      <p:sp>
        <p:nvSpPr>
          <p:cNvPr id="528" name="Google Shape;528;p52"/>
          <p:cNvSpPr txBox="1">
            <a:spLocks noGrp="1"/>
          </p:cNvSpPr>
          <p:nvPr>
            <p:ph type="ctrTitle" idx="4294967295"/>
          </p:nvPr>
        </p:nvSpPr>
        <p:spPr>
          <a:xfrm flipH="1">
            <a:off x="3302502" y="2120350"/>
            <a:ext cx="1817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Through Tech</a:t>
            </a:r>
            <a:endParaRPr sz="2000" b="1"/>
          </a:p>
        </p:txBody>
      </p:sp>
      <p:sp>
        <p:nvSpPr>
          <p:cNvPr id="529" name="Google Shape;529;p52"/>
          <p:cNvSpPr/>
          <p:nvPr/>
        </p:nvSpPr>
        <p:spPr>
          <a:xfrm>
            <a:off x="0" y="1943725"/>
            <a:ext cx="2542200" cy="21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2"/>
          <p:cNvSpPr txBox="1">
            <a:spLocks noGrp="1"/>
          </p:cNvSpPr>
          <p:nvPr>
            <p:ph type="subTitle" idx="4294967295"/>
          </p:nvPr>
        </p:nvSpPr>
        <p:spPr>
          <a:xfrm flipH="1">
            <a:off x="591875" y="2578975"/>
            <a:ext cx="1817700" cy="875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a:latin typeface="Abel"/>
                <a:ea typeface="Abel"/>
                <a:cs typeface="Abel"/>
                <a:sym typeface="Abel"/>
              </a:rPr>
              <a:t>HOW WILL WE CONNECT?</a:t>
            </a:r>
            <a:endParaRPr sz="2000" b="1">
              <a:latin typeface="Abel"/>
              <a:ea typeface="Abel"/>
              <a:cs typeface="Abel"/>
              <a:sym typeface="Abel"/>
            </a:endParaRPr>
          </a:p>
        </p:txBody>
      </p:sp>
      <p:sp>
        <p:nvSpPr>
          <p:cNvPr id="531" name="Google Shape;531;p52"/>
          <p:cNvSpPr/>
          <p:nvPr/>
        </p:nvSpPr>
        <p:spPr>
          <a:xfrm>
            <a:off x="2944200" y="2293900"/>
            <a:ext cx="230700" cy="23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p:nvPr/>
        </p:nvSpPr>
        <p:spPr>
          <a:xfrm>
            <a:off x="2944200" y="3508750"/>
            <a:ext cx="230700" cy="230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2"/>
          <p:cNvSpPr txBox="1">
            <a:spLocks noGrp="1"/>
          </p:cNvSpPr>
          <p:nvPr>
            <p:ph type="subTitle" idx="4294967295"/>
          </p:nvPr>
        </p:nvSpPr>
        <p:spPr>
          <a:xfrm flipH="1">
            <a:off x="5259725" y="3186400"/>
            <a:ext cx="2755500" cy="875400"/>
          </a:xfrm>
          <a:prstGeom prst="rect">
            <a:avLst/>
          </a:prstGeom>
        </p:spPr>
        <p:txBody>
          <a:bodyPr spcFirstLastPara="1" wrap="square" lIns="91425" tIns="274300" rIns="91425" bIns="91425" anchor="ctr" anchorCtr="0">
            <a:noAutofit/>
          </a:bodyPr>
          <a:lstStyle/>
          <a:p>
            <a:pPr marL="457200" lvl="0" indent="-317500" algn="l" rtl="0">
              <a:lnSpc>
                <a:spcPct val="100000"/>
              </a:lnSpc>
              <a:spcBef>
                <a:spcPts val="0"/>
              </a:spcBef>
              <a:spcAft>
                <a:spcPts val="0"/>
              </a:spcAft>
              <a:buClr>
                <a:schemeClr val="accent4"/>
              </a:buClr>
              <a:buSzPts val="1400"/>
              <a:buChar char="●"/>
            </a:pPr>
            <a:r>
              <a:rPr lang="en" sz="1400"/>
              <a:t>One to one</a:t>
            </a:r>
            <a:endParaRPr sz="1400"/>
          </a:p>
          <a:p>
            <a:pPr marL="457200" lvl="0" indent="-317500" algn="l" rtl="0">
              <a:lnSpc>
                <a:spcPct val="100000"/>
              </a:lnSpc>
              <a:spcBef>
                <a:spcPts val="0"/>
              </a:spcBef>
              <a:spcAft>
                <a:spcPts val="0"/>
              </a:spcAft>
              <a:buClr>
                <a:schemeClr val="accent4"/>
              </a:buClr>
              <a:buSzPts val="1400"/>
              <a:buChar char="●"/>
            </a:pPr>
            <a:r>
              <a:rPr lang="en" sz="1400"/>
              <a:t>Small gatherings</a:t>
            </a:r>
            <a:endParaRPr sz="1400"/>
          </a:p>
          <a:p>
            <a:pPr marL="457200" lvl="0" indent="-317500" algn="l" rtl="0">
              <a:lnSpc>
                <a:spcPct val="100000"/>
              </a:lnSpc>
              <a:spcBef>
                <a:spcPts val="0"/>
              </a:spcBef>
              <a:spcAft>
                <a:spcPts val="0"/>
              </a:spcAft>
              <a:buClr>
                <a:schemeClr val="accent4"/>
              </a:buClr>
              <a:buSzPts val="1400"/>
              <a:buChar char="●"/>
            </a:pPr>
            <a:r>
              <a:rPr lang="en" sz="1400"/>
              <a:t>Keeping distance</a:t>
            </a:r>
            <a:endParaRPr sz="1400"/>
          </a:p>
        </p:txBody>
      </p:sp>
      <p:sp>
        <p:nvSpPr>
          <p:cNvPr id="534" name="Google Shape;534;p52"/>
          <p:cNvSpPr/>
          <p:nvPr/>
        </p:nvSpPr>
        <p:spPr>
          <a:xfrm>
            <a:off x="5186816" y="1971550"/>
            <a:ext cx="72900" cy="875400"/>
          </a:xfrm>
          <a:prstGeom prst="leftBracke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2"/>
          <p:cNvSpPr/>
          <p:nvPr/>
        </p:nvSpPr>
        <p:spPr>
          <a:xfrm>
            <a:off x="5186816" y="3186400"/>
            <a:ext cx="72900" cy="875400"/>
          </a:xfrm>
          <a:prstGeom prst="leftBracke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53"/>
          <p:cNvPicPr preferRelativeResize="0"/>
          <p:nvPr/>
        </p:nvPicPr>
        <p:blipFill rotWithShape="1">
          <a:blip r:embed="rId3">
            <a:alphaModFix/>
          </a:blip>
          <a:srcRect l="36038" r="18411"/>
          <a:stretch/>
        </p:blipFill>
        <p:spPr>
          <a:xfrm>
            <a:off x="0" y="954825"/>
            <a:ext cx="2873702" cy="4206024"/>
          </a:xfrm>
          <a:prstGeom prst="rect">
            <a:avLst/>
          </a:prstGeom>
          <a:noFill/>
          <a:ln>
            <a:noFill/>
          </a:ln>
        </p:spPr>
      </p:pic>
      <p:sp>
        <p:nvSpPr>
          <p:cNvPr id="541" name="Google Shape;541;p53"/>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EVERYDAY HABITS</a:t>
            </a:r>
            <a:endParaRPr/>
          </a:p>
        </p:txBody>
      </p:sp>
      <p:sp>
        <p:nvSpPr>
          <p:cNvPr id="542" name="Google Shape;542;p53"/>
          <p:cNvSpPr txBox="1">
            <a:spLocks noGrp="1"/>
          </p:cNvSpPr>
          <p:nvPr>
            <p:ph type="body" idx="1"/>
          </p:nvPr>
        </p:nvSpPr>
        <p:spPr>
          <a:xfrm>
            <a:off x="3406400" y="1631975"/>
            <a:ext cx="4361100" cy="264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There will be more hand sanitizer available in public spaces</a:t>
            </a:r>
            <a:endParaRPr/>
          </a:p>
          <a:p>
            <a:pPr marL="457200" lvl="0" indent="-330200" algn="l" rtl="0">
              <a:spcBef>
                <a:spcPts val="0"/>
              </a:spcBef>
              <a:spcAft>
                <a:spcPts val="0"/>
              </a:spcAft>
              <a:buSzPts val="1600"/>
              <a:buChar char="●"/>
            </a:pPr>
            <a:r>
              <a:rPr lang="en"/>
              <a:t>More companies will allow employees to work remotely</a:t>
            </a:r>
            <a:endParaRPr/>
          </a:p>
          <a:p>
            <a:pPr marL="457200" lvl="0" indent="-330200" algn="l" rtl="0">
              <a:spcBef>
                <a:spcPts val="0"/>
              </a:spcBef>
              <a:spcAft>
                <a:spcPts val="0"/>
              </a:spcAft>
              <a:buSzPts val="1600"/>
              <a:buChar char="●"/>
            </a:pPr>
            <a:r>
              <a:rPr lang="en"/>
              <a:t>People will take their personal space more seriously</a:t>
            </a:r>
            <a:endParaRPr/>
          </a:p>
          <a:p>
            <a:pPr marL="457200" lvl="0" indent="-330200" algn="l" rtl="0">
              <a:spcBef>
                <a:spcPts val="0"/>
              </a:spcBef>
              <a:spcAft>
                <a:spcPts val="0"/>
              </a:spcAft>
              <a:buSzPts val="1600"/>
              <a:buChar char="●"/>
            </a:pPr>
            <a:r>
              <a:rPr lang="en"/>
              <a:t>We may have a better understanding of public-health ethics</a:t>
            </a:r>
            <a:endParaRPr/>
          </a:p>
          <a:p>
            <a:pPr marL="457200" lvl="0" indent="-330200" algn="l" rtl="0">
              <a:spcBef>
                <a:spcPts val="0"/>
              </a:spcBef>
              <a:spcAft>
                <a:spcPts val="0"/>
              </a:spcAft>
              <a:buSzPts val="1600"/>
              <a:buChar char="●"/>
            </a:pPr>
            <a:r>
              <a:rPr lang="en"/>
              <a:t>Schools and universities will be more prepared for distance learning</a:t>
            </a:r>
            <a:endParaRPr/>
          </a:p>
        </p:txBody>
      </p:sp>
      <p:sp>
        <p:nvSpPr>
          <p:cNvPr id="543"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53"/>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545" name="Google Shape;545;p53"/>
          <p:cNvSpPr txBox="1">
            <a:spLocks noGrp="1"/>
          </p:cNvSpPr>
          <p:nvPr>
            <p:ph type="sldNum" idx="12"/>
          </p:nvPr>
        </p:nvSpPr>
        <p:spPr>
          <a:xfrm>
            <a:off x="8535200" y="440475"/>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cxnSp>
        <p:nvCxnSpPr>
          <p:cNvPr id="518" name="Google Shape;518;p51"/>
          <p:cNvCxnSpPr/>
          <p:nvPr/>
        </p:nvCxnSpPr>
        <p:spPr>
          <a:xfrm>
            <a:off x="720000" y="1664500"/>
            <a:ext cx="1642200" cy="0"/>
          </a:xfrm>
          <a:prstGeom prst="straightConnector1">
            <a:avLst/>
          </a:prstGeom>
          <a:noFill/>
          <a:ln w="19050" cap="flat" cmpd="sng">
            <a:solidFill>
              <a:schemeClr val="dk1"/>
            </a:solidFill>
            <a:prstDash val="solid"/>
            <a:round/>
            <a:headEnd type="none" w="med" len="med"/>
            <a:tailEnd type="none" w="med" len="med"/>
          </a:ln>
        </p:spPr>
      </p:cxnSp>
      <p:sp>
        <p:nvSpPr>
          <p:cNvPr id="519" name="Google Shape;519;p51"/>
          <p:cNvSpPr txBox="1">
            <a:spLocks noGrp="1"/>
          </p:cNvSpPr>
          <p:nvPr>
            <p:ph type="title"/>
          </p:nvPr>
        </p:nvSpPr>
        <p:spPr>
          <a:xfrm>
            <a:off x="630775" y="1664500"/>
            <a:ext cx="2131500" cy="18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Home</a:t>
            </a:r>
            <a:br>
              <a:rPr lang="en"/>
            </a:br>
            <a:r>
              <a:rPr lang="en"/>
              <a:t>Sweet</a:t>
            </a:r>
            <a:br>
              <a:rPr lang="en"/>
            </a:br>
            <a:r>
              <a:rPr lang="en">
                <a:solidFill>
                  <a:schemeClr val="lt1"/>
                </a:solidFill>
              </a:rPr>
              <a:t>Home</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6"/>
          <p:cNvPicPr preferRelativeResize="0"/>
          <p:nvPr/>
        </p:nvPicPr>
        <p:blipFill rotWithShape="1">
          <a:blip r:embed="rId3">
            <a:alphaModFix/>
          </a:blip>
          <a:srcRect l="11974" t="148" r="7386" b="21585"/>
          <a:stretch/>
        </p:blipFill>
        <p:spPr>
          <a:xfrm>
            <a:off x="0" y="962900"/>
            <a:ext cx="2873703" cy="4180600"/>
          </a:xfrm>
          <a:prstGeom prst="rect">
            <a:avLst/>
          </a:prstGeom>
          <a:noFill/>
          <a:ln>
            <a:noFill/>
          </a:ln>
        </p:spPr>
      </p:pic>
      <p:sp>
        <p:nvSpPr>
          <p:cNvPr id="225" name="Google Shape;225;p36"/>
          <p:cNvSpPr/>
          <p:nvPr/>
        </p:nvSpPr>
        <p:spPr>
          <a:xfrm>
            <a:off x="3934450" y="1274500"/>
            <a:ext cx="847200" cy="84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3934450" y="2466725"/>
            <a:ext cx="847200" cy="84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3934439" y="3653775"/>
            <a:ext cx="847200" cy="84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title" idx="9"/>
          </p:nvPr>
        </p:nvSpPr>
        <p:spPr>
          <a:xfrm>
            <a:off x="591875" y="339650"/>
            <a:ext cx="43407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32" name="Google Shape;232;p36"/>
          <p:cNvSpPr txBox="1">
            <a:spLocks noGrp="1"/>
          </p:cNvSpPr>
          <p:nvPr>
            <p:ph type="subTitle" idx="4"/>
          </p:nvPr>
        </p:nvSpPr>
        <p:spPr>
          <a:xfrm flipH="1">
            <a:off x="5137463" y="1171995"/>
            <a:ext cx="2634000" cy="7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Abel"/>
                <a:ea typeface="Abel"/>
                <a:cs typeface="Abel"/>
                <a:sym typeface="Abel"/>
              </a:rPr>
              <a:t>Introduction</a:t>
            </a:r>
            <a:endParaRPr b="1" dirty="0">
              <a:latin typeface="Abel"/>
              <a:ea typeface="Abel"/>
              <a:cs typeface="Abel"/>
              <a:sym typeface="Abel"/>
            </a:endParaRPr>
          </a:p>
        </p:txBody>
      </p:sp>
      <p:sp>
        <p:nvSpPr>
          <p:cNvPr id="233" name="Google Shape;233;p36"/>
          <p:cNvSpPr txBox="1">
            <a:spLocks noGrp="1"/>
          </p:cNvSpPr>
          <p:nvPr>
            <p:ph type="subTitle" idx="5"/>
          </p:nvPr>
        </p:nvSpPr>
        <p:spPr>
          <a:xfrm>
            <a:off x="5146723" y="3653775"/>
            <a:ext cx="2409900" cy="7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Abel"/>
                <a:ea typeface="Abel"/>
                <a:cs typeface="Abel"/>
                <a:sym typeface="Abel"/>
              </a:rPr>
              <a:t>Conclusion</a:t>
            </a:r>
            <a:endParaRPr b="1" dirty="0">
              <a:latin typeface="Abel"/>
              <a:ea typeface="Abel"/>
              <a:cs typeface="Abel"/>
              <a:sym typeface="Abel"/>
            </a:endParaRPr>
          </a:p>
        </p:txBody>
      </p:sp>
      <p:sp>
        <p:nvSpPr>
          <p:cNvPr id="234" name="Google Shape;234;p36"/>
          <p:cNvSpPr txBox="1">
            <a:spLocks noGrp="1"/>
          </p:cNvSpPr>
          <p:nvPr>
            <p:ph type="subTitle" idx="6"/>
          </p:nvPr>
        </p:nvSpPr>
        <p:spPr>
          <a:xfrm flipH="1">
            <a:off x="5140047" y="2466725"/>
            <a:ext cx="2680800" cy="65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Abel"/>
                <a:ea typeface="Abel"/>
                <a:cs typeface="Abel"/>
                <a:sym typeface="Abel"/>
              </a:rPr>
              <a:t>Presentation</a:t>
            </a:r>
            <a:endParaRPr b="1" dirty="0">
              <a:latin typeface="Abel"/>
              <a:ea typeface="Abel"/>
              <a:cs typeface="Abel"/>
              <a:sym typeface="Abel"/>
            </a:endParaRPr>
          </a:p>
        </p:txBody>
      </p:sp>
      <p:sp>
        <p:nvSpPr>
          <p:cNvPr id="235" name="Google Shape;235;p36"/>
          <p:cNvSpPr txBox="1">
            <a:spLocks noGrp="1"/>
          </p:cNvSpPr>
          <p:nvPr>
            <p:ph type="title" idx="7"/>
          </p:nvPr>
        </p:nvSpPr>
        <p:spPr>
          <a:xfrm>
            <a:off x="3696189" y="2602788"/>
            <a:ext cx="1323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02</a:t>
            </a:r>
            <a:endParaRPr b="1"/>
          </a:p>
        </p:txBody>
      </p:sp>
      <p:sp>
        <p:nvSpPr>
          <p:cNvPr id="236" name="Google Shape;236;p36"/>
          <p:cNvSpPr txBox="1">
            <a:spLocks noGrp="1"/>
          </p:cNvSpPr>
          <p:nvPr>
            <p:ph type="title"/>
          </p:nvPr>
        </p:nvSpPr>
        <p:spPr>
          <a:xfrm flipH="1">
            <a:off x="3753239" y="3788475"/>
            <a:ext cx="1209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03</a:t>
            </a:r>
            <a:endParaRPr b="1"/>
          </a:p>
        </p:txBody>
      </p:sp>
      <p:sp>
        <p:nvSpPr>
          <p:cNvPr id="237" name="Google Shape;237;p36"/>
          <p:cNvSpPr txBox="1">
            <a:spLocks noGrp="1"/>
          </p:cNvSpPr>
          <p:nvPr>
            <p:ph type="title" idx="8"/>
          </p:nvPr>
        </p:nvSpPr>
        <p:spPr>
          <a:xfrm>
            <a:off x="3824000" y="1410600"/>
            <a:ext cx="1068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01</a:t>
            </a:r>
            <a:endParaRPr b="1"/>
          </a:p>
        </p:txBody>
      </p:sp>
      <p:sp>
        <p:nvSpPr>
          <p:cNvPr id="238" name="Google Shape;238;p36"/>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Abel"/>
                <a:ea typeface="Abel"/>
                <a:cs typeface="Abel"/>
                <a:sym typeface="Abel"/>
              </a:rPr>
              <a:t>3</a:t>
            </a:fld>
            <a:endParaRPr>
              <a:latin typeface="Abel"/>
              <a:ea typeface="Abel"/>
              <a:cs typeface="Abel"/>
              <a:sym typeface="A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57"/>
          <p:cNvSpPr txBox="1">
            <a:spLocks noGrp="1"/>
          </p:cNvSpPr>
          <p:nvPr>
            <p:ph type="title"/>
          </p:nvPr>
        </p:nvSpPr>
        <p:spPr>
          <a:xfrm>
            <a:off x="3712775" y="1436100"/>
            <a:ext cx="4552200" cy="227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We’ll Get </a:t>
            </a:r>
            <a:r>
              <a:rPr lang="en">
                <a:solidFill>
                  <a:schemeClr val="lt1"/>
                </a:solidFill>
              </a:rPr>
              <a:t>Through This</a:t>
            </a:r>
            <a:endParaRPr>
              <a:solidFill>
                <a:schemeClr val="lt1"/>
              </a:solidFill>
            </a:endParaRPr>
          </a:p>
        </p:txBody>
      </p:sp>
      <p:cxnSp>
        <p:nvCxnSpPr>
          <p:cNvPr id="656" name="Google Shape;656;p57"/>
          <p:cNvCxnSpPr/>
          <p:nvPr/>
        </p:nvCxnSpPr>
        <p:spPr>
          <a:xfrm>
            <a:off x="3269975" y="3741450"/>
            <a:ext cx="2454900" cy="0"/>
          </a:xfrm>
          <a:prstGeom prst="straightConnector1">
            <a:avLst/>
          </a:prstGeom>
          <a:noFill/>
          <a:ln w="19050" cap="flat" cmpd="sng">
            <a:solidFill>
              <a:schemeClr val="dk1"/>
            </a:solidFill>
            <a:prstDash val="solid"/>
            <a:round/>
            <a:headEnd type="none" w="med" len="med"/>
            <a:tailEnd type="none" w="med" len="med"/>
          </a:ln>
        </p:spPr>
      </p:cxnSp>
      <p:pic>
        <p:nvPicPr>
          <p:cNvPr id="657" name="Google Shape;657;p57"/>
          <p:cNvPicPr preferRelativeResize="0"/>
          <p:nvPr/>
        </p:nvPicPr>
        <p:blipFill rotWithShape="1">
          <a:blip r:embed="rId3">
            <a:alphaModFix/>
          </a:blip>
          <a:srcRect l="31590" r="31590"/>
          <a:stretch/>
        </p:blipFill>
        <p:spPr>
          <a:xfrm>
            <a:off x="610650" y="0"/>
            <a:ext cx="2840677"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3"/>
          <p:cNvSpPr txBox="1">
            <a:spLocks noGrp="1"/>
          </p:cNvSpPr>
          <p:nvPr>
            <p:ph type="subTitle" idx="1"/>
          </p:nvPr>
        </p:nvSpPr>
        <p:spPr>
          <a:xfrm>
            <a:off x="197427" y="1995713"/>
            <a:ext cx="4229911" cy="143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dirty="0"/>
              <a:t>Do you have any questions?</a:t>
            </a:r>
          </a:p>
          <a:p>
            <a:pPr marL="0" lvl="0" indent="0" algn="r" rtl="0">
              <a:spcBef>
                <a:spcPts val="0"/>
              </a:spcBef>
              <a:spcAft>
                <a:spcPts val="0"/>
              </a:spcAft>
              <a:buNone/>
            </a:pPr>
            <a:endParaRPr sz="1500" dirty="0"/>
          </a:p>
          <a:p>
            <a:pPr marL="0" indent="0"/>
            <a:r>
              <a:rPr lang="en" sz="1500" dirty="0"/>
              <a:t>+91  904 020 0202 </a:t>
            </a:r>
            <a:endParaRPr sz="1500" dirty="0"/>
          </a:p>
          <a:p>
            <a:pPr marL="0" lvl="0" indent="0" algn="r" rtl="0">
              <a:spcBef>
                <a:spcPts val="0"/>
              </a:spcBef>
              <a:spcAft>
                <a:spcPts val="0"/>
              </a:spcAft>
              <a:buNone/>
            </a:pPr>
            <a:r>
              <a:rPr lang="en-US" sz="1500" dirty="0">
                <a:hlinkClick r:id="rId3"/>
              </a:rPr>
              <a:t>https://github.com/ikigai-aa</a:t>
            </a:r>
            <a:r>
              <a:rPr lang="en" sz="1500" dirty="0"/>
              <a:t> </a:t>
            </a:r>
            <a:endParaRPr sz="1500" dirty="0"/>
          </a:p>
          <a:p>
            <a:pPr marL="0" lvl="0" indent="0" algn="r" rtl="0">
              <a:spcBef>
                <a:spcPts val="0"/>
              </a:spcBef>
              <a:spcAft>
                <a:spcPts val="0"/>
              </a:spcAft>
              <a:buNone/>
            </a:pPr>
            <a:r>
              <a:rPr lang="en-US" sz="1500" dirty="0">
                <a:hlinkClick r:id="rId4"/>
              </a:rPr>
              <a:t>ashish18agarwalla@gmail.com</a:t>
            </a:r>
            <a:endParaRPr lang="en-US" sz="1500" dirty="0"/>
          </a:p>
          <a:p>
            <a:pPr marL="0" lvl="0" indent="0" algn="r" rtl="0">
              <a:spcBef>
                <a:spcPts val="0"/>
              </a:spcBef>
              <a:spcAft>
                <a:spcPts val="0"/>
              </a:spcAft>
              <a:buNone/>
            </a:pPr>
            <a:r>
              <a:rPr lang="en-US" sz="1500" dirty="0">
                <a:hlinkClick r:id="rId5"/>
              </a:rPr>
              <a:t>https://www.linkedin.com/in/aa-ikigai/</a:t>
            </a:r>
            <a:endParaRPr sz="1500" dirty="0"/>
          </a:p>
        </p:txBody>
      </p:sp>
      <p:sp>
        <p:nvSpPr>
          <p:cNvPr id="752" name="Google Shape;752;p63"/>
          <p:cNvSpPr txBox="1">
            <a:spLocks noGrp="1"/>
          </p:cNvSpPr>
          <p:nvPr>
            <p:ph type="title"/>
          </p:nvPr>
        </p:nvSpPr>
        <p:spPr>
          <a:xfrm>
            <a:off x="-242762" y="462163"/>
            <a:ext cx="4670100" cy="93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200"/>
              <a:t>THANKS!</a:t>
            </a:r>
            <a:endParaRPr sz="7200"/>
          </a:p>
        </p:txBody>
      </p:sp>
      <p:sp>
        <p:nvSpPr>
          <p:cNvPr id="753" name="Google Shape;753;p63"/>
          <p:cNvSpPr/>
          <p:nvPr/>
        </p:nvSpPr>
        <p:spPr>
          <a:xfrm>
            <a:off x="3542043" y="4338989"/>
            <a:ext cx="25206" cy="19596"/>
          </a:xfrm>
          <a:custGeom>
            <a:avLst/>
            <a:gdLst/>
            <a:ahLst/>
            <a:cxnLst/>
            <a:rect l="l" t="t" r="r" b="b"/>
            <a:pathLst>
              <a:path w="638" h="496" extrusionOk="0">
                <a:moveTo>
                  <a:pt x="318" y="1"/>
                </a:moveTo>
                <a:cubicBezTo>
                  <a:pt x="0" y="1"/>
                  <a:pt x="0" y="496"/>
                  <a:pt x="318" y="496"/>
                </a:cubicBezTo>
                <a:cubicBezTo>
                  <a:pt x="638" y="496"/>
                  <a:pt x="638" y="1"/>
                  <a:pt x="318" y="1"/>
                </a:cubicBezTo>
                <a:close/>
              </a:path>
            </a:pathLst>
          </a:custGeom>
          <a:solidFill>
            <a:srgbClr val="D9B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4" name="Google Shape;754;p63"/>
          <p:cNvCxnSpPr/>
          <p:nvPr/>
        </p:nvCxnSpPr>
        <p:spPr>
          <a:xfrm>
            <a:off x="2533650" y="1632950"/>
            <a:ext cx="3066600" cy="0"/>
          </a:xfrm>
          <a:prstGeom prst="straightConnector1">
            <a:avLst/>
          </a:prstGeom>
          <a:noFill/>
          <a:ln w="19050" cap="flat" cmpd="sng">
            <a:solidFill>
              <a:schemeClr val="dk1"/>
            </a:solidFill>
            <a:prstDash val="solid"/>
            <a:round/>
            <a:headEnd type="none" w="med" len="med"/>
            <a:tailEnd type="none" w="med" len="med"/>
          </a:ln>
        </p:spPr>
      </p:cxnSp>
      <p:sp>
        <p:nvSpPr>
          <p:cNvPr id="756" name="Google Shape;756;p63"/>
          <p:cNvSpPr/>
          <p:nvPr/>
        </p:nvSpPr>
        <p:spPr>
          <a:xfrm>
            <a:off x="4733171" y="3092334"/>
            <a:ext cx="337312" cy="337684"/>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63"/>
          <p:cNvGrpSpPr/>
          <p:nvPr/>
        </p:nvGrpSpPr>
        <p:grpSpPr>
          <a:xfrm>
            <a:off x="4732985" y="2609776"/>
            <a:ext cx="337681" cy="337308"/>
            <a:chOff x="3303268" y="3817349"/>
            <a:chExt cx="346056" cy="345674"/>
          </a:xfrm>
        </p:grpSpPr>
        <p:sp>
          <p:nvSpPr>
            <p:cNvPr id="758" name="Google Shape;758;p6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63"/>
          <p:cNvGrpSpPr/>
          <p:nvPr/>
        </p:nvGrpSpPr>
        <p:grpSpPr>
          <a:xfrm>
            <a:off x="4732988" y="2127317"/>
            <a:ext cx="337681" cy="337308"/>
            <a:chOff x="3752358" y="3817349"/>
            <a:chExt cx="346056" cy="345674"/>
          </a:xfrm>
        </p:grpSpPr>
        <p:sp>
          <p:nvSpPr>
            <p:cNvPr id="763" name="Google Shape;763;p6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716E58A-1665-4390-9C90-CEF20EAE7CA1}"/>
              </a:ext>
            </a:extLst>
          </p:cNvPr>
          <p:cNvPicPr>
            <a:picLocks noChangeAspect="1"/>
          </p:cNvPicPr>
          <p:nvPr/>
        </p:nvPicPr>
        <p:blipFill>
          <a:blip r:embed="rId6"/>
          <a:stretch>
            <a:fillRect/>
          </a:stretch>
        </p:blipFill>
        <p:spPr>
          <a:xfrm>
            <a:off x="5747814" y="1356176"/>
            <a:ext cx="2509242" cy="25092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cxnSp>
        <p:nvCxnSpPr>
          <p:cNvPr id="243" name="Google Shape;243;p37"/>
          <p:cNvCxnSpPr>
            <a:stCxn id="244" idx="2"/>
            <a:endCxn id="245" idx="3"/>
          </p:cNvCxnSpPr>
          <p:nvPr/>
        </p:nvCxnSpPr>
        <p:spPr>
          <a:xfrm rot="-5400000" flipH="1">
            <a:off x="5879100" y="3729525"/>
            <a:ext cx="760200" cy="161700"/>
          </a:xfrm>
          <a:prstGeom prst="bentConnector2">
            <a:avLst/>
          </a:prstGeom>
          <a:noFill/>
          <a:ln w="19050" cap="flat" cmpd="sng">
            <a:solidFill>
              <a:schemeClr val="accent3"/>
            </a:solidFill>
            <a:prstDash val="solid"/>
            <a:round/>
            <a:headEnd type="none" w="med" len="med"/>
            <a:tailEnd type="none" w="med" len="med"/>
          </a:ln>
        </p:spPr>
      </p:cxnSp>
      <p:sp>
        <p:nvSpPr>
          <p:cNvPr id="246" name="Google Shape;246;p37"/>
          <p:cNvSpPr txBox="1">
            <a:spLocks noGrp="1"/>
          </p:cNvSpPr>
          <p:nvPr>
            <p:ph type="title" idx="4"/>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PANDEMIC</a:t>
            </a:r>
            <a:endParaRPr/>
          </a:p>
        </p:txBody>
      </p:sp>
      <p:sp>
        <p:nvSpPr>
          <p:cNvPr id="247" name="Google Shape;247;p37"/>
          <p:cNvSpPr txBox="1">
            <a:spLocks noGrp="1"/>
          </p:cNvSpPr>
          <p:nvPr>
            <p:ph type="title" idx="2"/>
          </p:nvPr>
        </p:nvSpPr>
        <p:spPr>
          <a:xfrm>
            <a:off x="1561650" y="2345550"/>
            <a:ext cx="2522700" cy="67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202124"/>
                </a:solidFill>
                <a:effectLst/>
                <a:latin typeface="Google Sans"/>
              </a:rPr>
              <a:t>1,69,78,206</a:t>
            </a:r>
            <a:endParaRPr dirty="0"/>
          </a:p>
        </p:txBody>
      </p:sp>
      <p:sp>
        <p:nvSpPr>
          <p:cNvPr id="248" name="Google Shape;248;p37"/>
          <p:cNvSpPr txBox="1">
            <a:spLocks noGrp="1"/>
          </p:cNvSpPr>
          <p:nvPr>
            <p:ph type="subTitle" idx="3"/>
          </p:nvPr>
        </p:nvSpPr>
        <p:spPr>
          <a:xfrm flipH="1">
            <a:off x="1561650" y="4045600"/>
            <a:ext cx="1912500" cy="2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Worldwide cases</a:t>
            </a:r>
            <a:endParaRPr/>
          </a:p>
        </p:txBody>
      </p:sp>
      <p:sp>
        <p:nvSpPr>
          <p:cNvPr id="249" name="Google Shape;249;p37"/>
          <p:cNvSpPr txBox="1">
            <a:spLocks noGrp="1"/>
          </p:cNvSpPr>
          <p:nvPr>
            <p:ph type="subTitle" idx="5"/>
          </p:nvPr>
        </p:nvSpPr>
        <p:spPr>
          <a:xfrm flipH="1">
            <a:off x="1158775" y="1328175"/>
            <a:ext cx="65883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refresh our memory with some general data about the virus</a:t>
            </a:r>
            <a:endParaRPr/>
          </a:p>
        </p:txBody>
      </p:sp>
      <p:sp>
        <p:nvSpPr>
          <p:cNvPr id="250" name="Google Shape;250;p37"/>
          <p:cNvSpPr/>
          <p:nvPr/>
        </p:nvSpPr>
        <p:spPr>
          <a:xfrm>
            <a:off x="4774350" y="2481675"/>
            <a:ext cx="2808000" cy="122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title"/>
          </p:nvPr>
        </p:nvSpPr>
        <p:spPr>
          <a:xfrm>
            <a:off x="1561650" y="3170625"/>
            <a:ext cx="2522700" cy="57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202124"/>
                </a:solidFill>
                <a:effectLst/>
                <a:latin typeface="Google Sans"/>
              </a:rPr>
              <a:t>6,66,239</a:t>
            </a:r>
            <a:endParaRPr dirty="0"/>
          </a:p>
        </p:txBody>
      </p:sp>
      <p:sp>
        <p:nvSpPr>
          <p:cNvPr id="252" name="Google Shape;252;p37"/>
          <p:cNvSpPr txBox="1">
            <a:spLocks noGrp="1"/>
          </p:cNvSpPr>
          <p:nvPr>
            <p:ph type="subTitle" idx="1"/>
          </p:nvPr>
        </p:nvSpPr>
        <p:spPr>
          <a:xfrm flipH="1">
            <a:off x="4432050" y="4045600"/>
            <a:ext cx="950100" cy="2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Deaths</a:t>
            </a:r>
            <a:endParaRPr/>
          </a:p>
        </p:txBody>
      </p:sp>
      <p:sp>
        <p:nvSpPr>
          <p:cNvPr id="244" name="Google Shape;244;p37"/>
          <p:cNvSpPr txBox="1">
            <a:spLocks noGrp="1"/>
          </p:cNvSpPr>
          <p:nvPr>
            <p:ph type="title" idx="6"/>
          </p:nvPr>
        </p:nvSpPr>
        <p:spPr>
          <a:xfrm flipH="1">
            <a:off x="4774350" y="2755575"/>
            <a:ext cx="2808000" cy="67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9,916,230</a:t>
            </a:r>
            <a:endParaRPr dirty="0"/>
          </a:p>
        </p:txBody>
      </p:sp>
      <p:sp>
        <p:nvSpPr>
          <p:cNvPr id="245" name="Google Shape;245;p37"/>
          <p:cNvSpPr txBox="1">
            <a:spLocks noGrp="1"/>
          </p:cNvSpPr>
          <p:nvPr>
            <p:ph type="subTitle" idx="7"/>
          </p:nvPr>
        </p:nvSpPr>
        <p:spPr>
          <a:xfrm flipH="1">
            <a:off x="6340050" y="4045600"/>
            <a:ext cx="1242300" cy="2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Recovered</a:t>
            </a:r>
            <a:endParaRPr/>
          </a:p>
        </p:txBody>
      </p:sp>
      <p:cxnSp>
        <p:nvCxnSpPr>
          <p:cNvPr id="253" name="Google Shape;253;p37"/>
          <p:cNvCxnSpPr>
            <a:endCxn id="250" idx="1"/>
          </p:cNvCxnSpPr>
          <p:nvPr/>
        </p:nvCxnSpPr>
        <p:spPr>
          <a:xfrm rot="10800000" flipH="1">
            <a:off x="1561650" y="3092925"/>
            <a:ext cx="3212700" cy="1500"/>
          </a:xfrm>
          <a:prstGeom prst="straightConnector1">
            <a:avLst/>
          </a:prstGeom>
          <a:noFill/>
          <a:ln w="19050" cap="flat" cmpd="sng">
            <a:solidFill>
              <a:schemeClr val="dk1"/>
            </a:solidFill>
            <a:prstDash val="solid"/>
            <a:round/>
            <a:headEnd type="none" w="med" len="med"/>
            <a:tailEnd type="none" w="med" len="med"/>
          </a:ln>
        </p:spPr>
      </p:cxnSp>
      <p:sp>
        <p:nvSpPr>
          <p:cNvPr id="254" name="Google Shape;254;p37"/>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cxnSp>
        <p:nvCxnSpPr>
          <p:cNvPr id="255" name="Google Shape;255;p37"/>
          <p:cNvCxnSpPr>
            <a:stCxn id="247" idx="1"/>
            <a:endCxn id="248" idx="3"/>
          </p:cNvCxnSpPr>
          <p:nvPr/>
        </p:nvCxnSpPr>
        <p:spPr>
          <a:xfrm>
            <a:off x="1561650" y="2682900"/>
            <a:ext cx="600" cy="1507500"/>
          </a:xfrm>
          <a:prstGeom prst="bentConnector3">
            <a:avLst>
              <a:gd name="adj1" fmla="val -39687500"/>
            </a:avLst>
          </a:prstGeom>
          <a:noFill/>
          <a:ln w="19050" cap="flat" cmpd="sng">
            <a:solidFill>
              <a:schemeClr val="accent3"/>
            </a:solidFill>
            <a:prstDash val="solid"/>
            <a:round/>
            <a:headEnd type="none" w="med" len="med"/>
            <a:tailEnd type="none" w="med" len="med"/>
          </a:ln>
        </p:spPr>
      </p:cxnSp>
      <p:cxnSp>
        <p:nvCxnSpPr>
          <p:cNvPr id="256" name="Google Shape;256;p37"/>
          <p:cNvCxnSpPr>
            <a:stCxn id="251" idx="3"/>
            <a:endCxn id="252" idx="3"/>
          </p:cNvCxnSpPr>
          <p:nvPr/>
        </p:nvCxnSpPr>
        <p:spPr>
          <a:xfrm>
            <a:off x="4084350" y="3456675"/>
            <a:ext cx="347700" cy="733800"/>
          </a:xfrm>
          <a:prstGeom prst="bentConnector3">
            <a:avLst>
              <a:gd name="adj1" fmla="val 50000"/>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p:nvPr/>
        </p:nvSpPr>
        <p:spPr>
          <a:xfrm>
            <a:off x="0" y="1943725"/>
            <a:ext cx="2542200" cy="21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8"/>
          <p:cNvSpPr/>
          <p:nvPr/>
        </p:nvSpPr>
        <p:spPr>
          <a:xfrm rot="10800000" flipH="1">
            <a:off x="3154363" y="3944264"/>
            <a:ext cx="888000" cy="14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rot="10800000" flipH="1">
            <a:off x="3154363" y="2644121"/>
            <a:ext cx="8880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8"/>
          <p:cNvSpPr txBox="1">
            <a:spLocks noGrp="1"/>
          </p:cNvSpPr>
          <p:nvPr>
            <p:ph type="title" idx="4"/>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VIEWS</a:t>
            </a:r>
            <a:endParaRPr/>
          </a:p>
        </p:txBody>
      </p:sp>
      <p:sp>
        <p:nvSpPr>
          <p:cNvPr id="265" name="Google Shape;265;p38"/>
          <p:cNvSpPr txBox="1">
            <a:spLocks noGrp="1"/>
          </p:cNvSpPr>
          <p:nvPr>
            <p:ph type="ctrTitle" idx="2"/>
          </p:nvPr>
        </p:nvSpPr>
        <p:spPr>
          <a:xfrm flipH="1">
            <a:off x="4543177" y="1850233"/>
            <a:ext cx="2204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Positive</a:t>
            </a:r>
            <a:endParaRPr b="1"/>
          </a:p>
        </p:txBody>
      </p:sp>
      <p:sp>
        <p:nvSpPr>
          <p:cNvPr id="266" name="Google Shape;266;p38"/>
          <p:cNvSpPr txBox="1">
            <a:spLocks noGrp="1"/>
          </p:cNvSpPr>
          <p:nvPr>
            <p:ph type="subTitle" idx="3"/>
          </p:nvPr>
        </p:nvSpPr>
        <p:spPr>
          <a:xfrm flipH="1">
            <a:off x="4543113" y="2306232"/>
            <a:ext cx="33531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healthcare, new and better habits, reduction of inequality</a:t>
            </a:r>
            <a:endParaRPr/>
          </a:p>
        </p:txBody>
      </p:sp>
      <p:sp>
        <p:nvSpPr>
          <p:cNvPr id="267" name="Google Shape;267;p38"/>
          <p:cNvSpPr txBox="1">
            <a:spLocks noGrp="1"/>
          </p:cNvSpPr>
          <p:nvPr>
            <p:ph type="ctrTitle"/>
          </p:nvPr>
        </p:nvSpPr>
        <p:spPr>
          <a:xfrm flipH="1">
            <a:off x="4543080" y="3162933"/>
            <a:ext cx="2204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Negative</a:t>
            </a:r>
            <a:endParaRPr b="1"/>
          </a:p>
        </p:txBody>
      </p:sp>
      <p:sp>
        <p:nvSpPr>
          <p:cNvPr id="268" name="Google Shape;268;p38"/>
          <p:cNvSpPr txBox="1">
            <a:spLocks noGrp="1"/>
          </p:cNvSpPr>
          <p:nvPr>
            <p:ph type="subTitle" idx="1"/>
          </p:nvPr>
        </p:nvSpPr>
        <p:spPr>
          <a:xfrm flipH="1">
            <a:off x="4543063" y="3618932"/>
            <a:ext cx="33531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Harsher surveillance, divide between countries, economic recession</a:t>
            </a:r>
            <a:endParaRPr/>
          </a:p>
        </p:txBody>
      </p:sp>
      <p:sp>
        <p:nvSpPr>
          <p:cNvPr id="269" name="Google Shape;269;p38"/>
          <p:cNvSpPr txBox="1">
            <a:spLocks noGrp="1"/>
          </p:cNvSpPr>
          <p:nvPr>
            <p:ph type="ctrTitle" idx="2"/>
          </p:nvPr>
        </p:nvSpPr>
        <p:spPr>
          <a:xfrm flipH="1">
            <a:off x="3249300" y="1961133"/>
            <a:ext cx="698100" cy="67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01</a:t>
            </a:r>
            <a:endParaRPr sz="3600" b="1"/>
          </a:p>
        </p:txBody>
      </p:sp>
      <p:sp>
        <p:nvSpPr>
          <p:cNvPr id="270" name="Google Shape;270;p38"/>
          <p:cNvSpPr txBox="1">
            <a:spLocks noGrp="1"/>
          </p:cNvSpPr>
          <p:nvPr>
            <p:ph type="ctrTitle" idx="2"/>
          </p:nvPr>
        </p:nvSpPr>
        <p:spPr>
          <a:xfrm flipH="1">
            <a:off x="3249300" y="3269583"/>
            <a:ext cx="698100" cy="67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02</a:t>
            </a:r>
            <a:endParaRPr sz="3600" b="1"/>
          </a:p>
        </p:txBody>
      </p:sp>
      <p:sp>
        <p:nvSpPr>
          <p:cNvPr id="271" name="Google Shape;271;p38"/>
          <p:cNvSpPr txBox="1">
            <a:spLocks noGrp="1"/>
          </p:cNvSpPr>
          <p:nvPr>
            <p:ph type="subTitle" idx="5"/>
          </p:nvPr>
        </p:nvSpPr>
        <p:spPr>
          <a:xfrm flipH="1">
            <a:off x="615475" y="2578975"/>
            <a:ext cx="1765800" cy="87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These two trends will tell us what’s to come and what to expect</a:t>
            </a:r>
            <a:endParaRPr/>
          </a:p>
        </p:txBody>
      </p:sp>
      <p:sp>
        <p:nvSpPr>
          <p:cNvPr id="272" name="Google Shape;272;p38"/>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879900" y="1753201"/>
            <a:ext cx="3620400" cy="1926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CHANGES IN </a:t>
            </a:r>
            <a:r>
              <a:rPr lang="en">
                <a:solidFill>
                  <a:schemeClr val="accent3"/>
                </a:solidFill>
              </a:rPr>
              <a:t>SOCIETY</a:t>
            </a:r>
            <a:endParaRPr>
              <a:solidFill>
                <a:schemeClr val="accent3"/>
              </a:solidFill>
            </a:endParaRPr>
          </a:p>
        </p:txBody>
      </p:sp>
      <p:sp>
        <p:nvSpPr>
          <p:cNvPr id="278" name="Google Shape;278;p39"/>
          <p:cNvSpPr txBox="1">
            <a:spLocks noGrp="1"/>
          </p:cNvSpPr>
          <p:nvPr>
            <p:ph type="subTitle" idx="1"/>
          </p:nvPr>
        </p:nvSpPr>
        <p:spPr>
          <a:xfrm>
            <a:off x="1832250" y="3793725"/>
            <a:ext cx="26682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How some global topics will evolve in time </a:t>
            </a:r>
            <a:endParaRPr/>
          </a:p>
        </p:txBody>
      </p:sp>
      <p:sp>
        <p:nvSpPr>
          <p:cNvPr id="279" name="Google Shape;279;p39"/>
          <p:cNvSpPr txBox="1">
            <a:spLocks noGrp="1"/>
          </p:cNvSpPr>
          <p:nvPr>
            <p:ph type="title" idx="2"/>
          </p:nvPr>
        </p:nvSpPr>
        <p:spPr>
          <a:xfrm>
            <a:off x="5910475" y="3838120"/>
            <a:ext cx="2183700" cy="9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cxnSp>
        <p:nvCxnSpPr>
          <p:cNvPr id="280" name="Google Shape;280;p39"/>
          <p:cNvCxnSpPr/>
          <p:nvPr/>
        </p:nvCxnSpPr>
        <p:spPr>
          <a:xfrm>
            <a:off x="1069100" y="3664075"/>
            <a:ext cx="4085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p:nvPr/>
        </p:nvSpPr>
        <p:spPr>
          <a:xfrm>
            <a:off x="569525" y="863150"/>
            <a:ext cx="599300" cy="551850"/>
          </a:xfrm>
          <a:prstGeom prst="rect">
            <a:avLst/>
          </a:prstGeom>
        </p:spPr>
        <p:txBody>
          <a:bodyPr>
            <a:prstTxWarp prst="textPlain">
              <a:avLst/>
            </a:prstTxWarp>
          </a:bodyPr>
          <a:lstStyle/>
          <a:p>
            <a:pPr lvl="0" algn="ctr"/>
            <a:r>
              <a:rPr b="0" i="0">
                <a:ln>
                  <a:noFill/>
                </a:ln>
                <a:solidFill>
                  <a:schemeClr val="lt1"/>
                </a:solidFill>
                <a:latin typeface="Unica One"/>
              </a:rPr>
              <a:t>“</a:t>
            </a:r>
          </a:p>
        </p:txBody>
      </p:sp>
      <p:sp>
        <p:nvSpPr>
          <p:cNvPr id="286" name="Google Shape;286;p40"/>
          <p:cNvSpPr txBox="1">
            <a:spLocks noGrp="1"/>
          </p:cNvSpPr>
          <p:nvPr>
            <p:ph type="ctrTitle"/>
          </p:nvPr>
        </p:nvSpPr>
        <p:spPr>
          <a:xfrm flipH="1">
            <a:off x="1794250" y="3369300"/>
            <a:ext cx="2563200" cy="95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lt1"/>
                </a:solidFill>
              </a:rPr>
              <a:t>—Helen Keller,</a:t>
            </a:r>
            <a:endParaRPr sz="2400">
              <a:solidFill>
                <a:schemeClr val="lt1"/>
              </a:solidFill>
            </a:endParaRPr>
          </a:p>
          <a:p>
            <a:pPr marL="0" lvl="0" indent="0" algn="r" rtl="0">
              <a:spcBef>
                <a:spcPts val="0"/>
              </a:spcBef>
              <a:spcAft>
                <a:spcPts val="0"/>
              </a:spcAft>
              <a:buNone/>
            </a:pPr>
            <a:r>
              <a:rPr lang="en" sz="1800"/>
              <a:t>American author and political activist</a:t>
            </a:r>
            <a:endParaRPr sz="1800"/>
          </a:p>
        </p:txBody>
      </p:sp>
      <p:sp>
        <p:nvSpPr>
          <p:cNvPr id="287" name="Google Shape;287;p40"/>
          <p:cNvSpPr txBox="1">
            <a:spLocks noGrp="1"/>
          </p:cNvSpPr>
          <p:nvPr>
            <p:ph type="subTitle" idx="1"/>
          </p:nvPr>
        </p:nvSpPr>
        <p:spPr>
          <a:xfrm flipH="1">
            <a:off x="713350" y="1094475"/>
            <a:ext cx="3644100" cy="190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Optimism is the faith that leads to achievement. Nothing can be done without hope and confidence”</a:t>
            </a:r>
            <a:endParaRPr/>
          </a:p>
        </p:txBody>
      </p:sp>
      <p:cxnSp>
        <p:nvCxnSpPr>
          <p:cNvPr id="288" name="Google Shape;288;p40"/>
          <p:cNvCxnSpPr/>
          <p:nvPr/>
        </p:nvCxnSpPr>
        <p:spPr>
          <a:xfrm>
            <a:off x="2874975" y="3190075"/>
            <a:ext cx="3015600" cy="0"/>
          </a:xfrm>
          <a:prstGeom prst="straightConnector1">
            <a:avLst/>
          </a:prstGeom>
          <a:noFill/>
          <a:ln w="19050" cap="flat" cmpd="sng">
            <a:solidFill>
              <a:schemeClr val="dk1"/>
            </a:solidFill>
            <a:prstDash val="solid"/>
            <a:round/>
            <a:headEnd type="none" w="med" len="med"/>
            <a:tailEnd type="none" w="med" len="med"/>
          </a:ln>
        </p:spPr>
      </p:cxnSp>
      <p:pic>
        <p:nvPicPr>
          <p:cNvPr id="289" name="Google Shape;289;p40"/>
          <p:cNvPicPr preferRelativeResize="0"/>
          <p:nvPr/>
        </p:nvPicPr>
        <p:blipFill rotWithShape="1">
          <a:blip r:embed="rId3">
            <a:alphaModFix/>
          </a:blip>
          <a:srcRect l="24488" t="3253" r="24493" b="3253"/>
          <a:stretch/>
        </p:blipFill>
        <p:spPr>
          <a:xfrm>
            <a:off x="4908000" y="307275"/>
            <a:ext cx="3706451" cy="452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a:spLocks noGrp="1"/>
          </p:cNvSpPr>
          <p:nvPr>
            <p:ph type="title" idx="8"/>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TECHNOLOGY</a:t>
            </a:r>
            <a:endParaRPr/>
          </a:p>
        </p:txBody>
      </p:sp>
      <p:sp>
        <p:nvSpPr>
          <p:cNvPr id="295" name="Google Shape;295;p41"/>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296" name="Google Shape;296;p41"/>
          <p:cNvSpPr txBox="1">
            <a:spLocks noGrp="1"/>
          </p:cNvSpPr>
          <p:nvPr>
            <p:ph type="subTitle" idx="1"/>
          </p:nvPr>
        </p:nvSpPr>
        <p:spPr>
          <a:xfrm flipH="1">
            <a:off x="1730066" y="1950162"/>
            <a:ext cx="23769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an essential means for a remote, home-based workforce</a:t>
            </a:r>
            <a:endParaRPr/>
          </a:p>
        </p:txBody>
      </p:sp>
      <p:sp>
        <p:nvSpPr>
          <p:cNvPr id="297" name="Google Shape;297;p41"/>
          <p:cNvSpPr txBox="1">
            <a:spLocks noGrp="1"/>
          </p:cNvSpPr>
          <p:nvPr>
            <p:ph type="subTitle" idx="5"/>
          </p:nvPr>
        </p:nvSpPr>
        <p:spPr>
          <a:xfrm flipH="1">
            <a:off x="1730066" y="3685118"/>
            <a:ext cx="22623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VR tech allows people to travel and communicate while at home</a:t>
            </a:r>
            <a:endParaRPr/>
          </a:p>
        </p:txBody>
      </p:sp>
      <p:sp>
        <p:nvSpPr>
          <p:cNvPr id="298" name="Google Shape;298;p41"/>
          <p:cNvSpPr txBox="1">
            <a:spLocks noGrp="1"/>
          </p:cNvSpPr>
          <p:nvPr>
            <p:ph type="ctrTitle"/>
          </p:nvPr>
        </p:nvSpPr>
        <p:spPr>
          <a:xfrm flipH="1">
            <a:off x="1730026" y="1446225"/>
            <a:ext cx="203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Cloud Capacity</a:t>
            </a:r>
            <a:endParaRPr b="1"/>
          </a:p>
        </p:txBody>
      </p:sp>
      <p:sp>
        <p:nvSpPr>
          <p:cNvPr id="299" name="Google Shape;299;p41"/>
          <p:cNvSpPr txBox="1">
            <a:spLocks noGrp="1"/>
          </p:cNvSpPr>
          <p:nvPr>
            <p:ph type="ctrTitle" idx="2"/>
          </p:nvPr>
        </p:nvSpPr>
        <p:spPr>
          <a:xfrm flipH="1">
            <a:off x="5365671" y="1446225"/>
            <a:ext cx="2077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Machine Learning</a:t>
            </a:r>
            <a:endParaRPr b="1"/>
          </a:p>
        </p:txBody>
      </p:sp>
      <p:sp>
        <p:nvSpPr>
          <p:cNvPr id="300" name="Google Shape;300;p41"/>
          <p:cNvSpPr txBox="1">
            <a:spLocks noGrp="1"/>
          </p:cNvSpPr>
          <p:nvPr>
            <p:ph type="ctrTitle" idx="4"/>
          </p:nvPr>
        </p:nvSpPr>
        <p:spPr>
          <a:xfrm flipH="1">
            <a:off x="1730123" y="3180575"/>
            <a:ext cx="2262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Virtual Experience</a:t>
            </a:r>
            <a:endParaRPr b="1"/>
          </a:p>
        </p:txBody>
      </p:sp>
      <p:sp>
        <p:nvSpPr>
          <p:cNvPr id="301" name="Google Shape;301;p41"/>
          <p:cNvSpPr txBox="1">
            <a:spLocks noGrp="1"/>
          </p:cNvSpPr>
          <p:nvPr>
            <p:ph type="subTitle" idx="7"/>
          </p:nvPr>
        </p:nvSpPr>
        <p:spPr>
          <a:xfrm flipH="1">
            <a:off x="5365671" y="3685118"/>
            <a:ext cx="24255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They will become more useful for workers than smartphones</a:t>
            </a:r>
            <a:endParaRPr/>
          </a:p>
        </p:txBody>
      </p:sp>
      <p:sp>
        <p:nvSpPr>
          <p:cNvPr id="302" name="Google Shape;302;p41"/>
          <p:cNvSpPr txBox="1">
            <a:spLocks noGrp="1"/>
          </p:cNvSpPr>
          <p:nvPr>
            <p:ph type="subTitle" idx="3"/>
          </p:nvPr>
        </p:nvSpPr>
        <p:spPr>
          <a:xfrm flipH="1">
            <a:off x="5365671" y="1952500"/>
            <a:ext cx="24993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powerful tool that can help us understand the disease</a:t>
            </a:r>
            <a:endParaRPr/>
          </a:p>
        </p:txBody>
      </p:sp>
      <p:sp>
        <p:nvSpPr>
          <p:cNvPr id="303" name="Google Shape;303;p41"/>
          <p:cNvSpPr txBox="1">
            <a:spLocks noGrp="1"/>
          </p:cNvSpPr>
          <p:nvPr>
            <p:ph type="ctrTitle" idx="6"/>
          </p:nvPr>
        </p:nvSpPr>
        <p:spPr>
          <a:xfrm flipH="1">
            <a:off x="5365671" y="3180575"/>
            <a:ext cx="2499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Desktop Computers</a:t>
            </a:r>
            <a:endParaRPr b="1"/>
          </a:p>
        </p:txBody>
      </p:sp>
      <p:sp>
        <p:nvSpPr>
          <p:cNvPr id="304" name="Google Shape;304;p41"/>
          <p:cNvSpPr/>
          <p:nvPr/>
        </p:nvSpPr>
        <p:spPr>
          <a:xfrm>
            <a:off x="1012725" y="1703603"/>
            <a:ext cx="577800" cy="57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1012725" y="3442155"/>
            <a:ext cx="577800" cy="57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a:off x="4648325" y="1703603"/>
            <a:ext cx="577800" cy="57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a:off x="4648325" y="3442155"/>
            <a:ext cx="577800" cy="577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1"/>
          <p:cNvGrpSpPr/>
          <p:nvPr/>
        </p:nvGrpSpPr>
        <p:grpSpPr>
          <a:xfrm>
            <a:off x="1126142" y="1860980"/>
            <a:ext cx="350958" cy="263043"/>
            <a:chOff x="1817317" y="2480330"/>
            <a:chExt cx="350958" cy="263043"/>
          </a:xfrm>
        </p:grpSpPr>
        <p:sp>
          <p:nvSpPr>
            <p:cNvPr id="309" name="Google Shape;309;p41"/>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41"/>
          <p:cNvGrpSpPr/>
          <p:nvPr/>
        </p:nvGrpSpPr>
        <p:grpSpPr>
          <a:xfrm>
            <a:off x="1118006" y="3608805"/>
            <a:ext cx="367255" cy="244486"/>
            <a:chOff x="4629306" y="3409193"/>
            <a:chExt cx="367255" cy="244486"/>
          </a:xfrm>
        </p:grpSpPr>
        <p:sp>
          <p:nvSpPr>
            <p:cNvPr id="315" name="Google Shape;315;p41"/>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41"/>
          <p:cNvGrpSpPr/>
          <p:nvPr/>
        </p:nvGrpSpPr>
        <p:grpSpPr>
          <a:xfrm>
            <a:off x="4757620" y="3567149"/>
            <a:ext cx="359213" cy="327807"/>
            <a:chOff x="1958520" y="2302574"/>
            <a:chExt cx="359213" cy="327807"/>
          </a:xfrm>
        </p:grpSpPr>
        <p:sp>
          <p:nvSpPr>
            <p:cNvPr id="326" name="Google Shape;326;p41"/>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41"/>
          <p:cNvGrpSpPr/>
          <p:nvPr/>
        </p:nvGrpSpPr>
        <p:grpSpPr>
          <a:xfrm>
            <a:off x="4756060" y="1810379"/>
            <a:ext cx="362321" cy="364231"/>
            <a:chOff x="6069423" y="2891892"/>
            <a:chExt cx="362321" cy="364231"/>
          </a:xfrm>
        </p:grpSpPr>
        <p:sp>
          <p:nvSpPr>
            <p:cNvPr id="330" name="Google Shape;330;p41"/>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2"/>
          <p:cNvSpPr txBox="1">
            <a:spLocks noGrp="1"/>
          </p:cNvSpPr>
          <p:nvPr>
            <p:ph type="title" idx="6"/>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ECONOMY</a:t>
            </a:r>
            <a:endParaRPr sz="3000" b="1"/>
          </a:p>
        </p:txBody>
      </p:sp>
      <p:sp>
        <p:nvSpPr>
          <p:cNvPr id="341" name="Google Shape;341;p42"/>
          <p:cNvSpPr txBox="1">
            <a:spLocks noGrp="1"/>
          </p:cNvSpPr>
          <p:nvPr>
            <p:ph type="ctrTitle"/>
          </p:nvPr>
        </p:nvSpPr>
        <p:spPr>
          <a:xfrm flipH="1">
            <a:off x="1113574" y="2548682"/>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Recession</a:t>
            </a:r>
            <a:endParaRPr b="1"/>
          </a:p>
        </p:txBody>
      </p:sp>
      <p:sp>
        <p:nvSpPr>
          <p:cNvPr id="342" name="Google Shape;342;p42"/>
          <p:cNvSpPr txBox="1">
            <a:spLocks noGrp="1"/>
          </p:cNvSpPr>
          <p:nvPr>
            <p:ph type="subTitle" idx="1"/>
          </p:nvPr>
        </p:nvSpPr>
        <p:spPr>
          <a:xfrm flipH="1">
            <a:off x="1120000" y="3059800"/>
            <a:ext cx="20319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may be facing a recession in the future due to the long lockdown</a:t>
            </a:r>
            <a:endParaRPr/>
          </a:p>
        </p:txBody>
      </p:sp>
      <p:sp>
        <p:nvSpPr>
          <p:cNvPr id="343" name="Google Shape;343;p42"/>
          <p:cNvSpPr txBox="1">
            <a:spLocks noGrp="1"/>
          </p:cNvSpPr>
          <p:nvPr>
            <p:ph type="ctrTitle" idx="2"/>
          </p:nvPr>
        </p:nvSpPr>
        <p:spPr>
          <a:xfrm flipH="1">
            <a:off x="3490498" y="2548682"/>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Mindset</a:t>
            </a:r>
            <a:endParaRPr b="1"/>
          </a:p>
        </p:txBody>
      </p:sp>
      <p:sp>
        <p:nvSpPr>
          <p:cNvPr id="344" name="Google Shape;344;p42"/>
          <p:cNvSpPr txBox="1">
            <a:spLocks noGrp="1"/>
          </p:cNvSpPr>
          <p:nvPr>
            <p:ph type="subTitle" idx="3"/>
          </p:nvPr>
        </p:nvSpPr>
        <p:spPr>
          <a:xfrm flipH="1">
            <a:off x="3503350" y="3059800"/>
            <a:ext cx="24234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start viewing our resources as things we need for living rather than items to be consumed</a:t>
            </a:r>
            <a:endParaRPr/>
          </a:p>
        </p:txBody>
      </p:sp>
      <p:sp>
        <p:nvSpPr>
          <p:cNvPr id="345" name="Google Shape;345;p42"/>
          <p:cNvSpPr txBox="1">
            <a:spLocks noGrp="1"/>
          </p:cNvSpPr>
          <p:nvPr>
            <p:ph type="ctrTitle" idx="4"/>
          </p:nvPr>
        </p:nvSpPr>
        <p:spPr>
          <a:xfrm flipH="1">
            <a:off x="5863391" y="2548682"/>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Trade</a:t>
            </a:r>
            <a:endParaRPr b="1"/>
          </a:p>
        </p:txBody>
      </p:sp>
      <p:sp>
        <p:nvSpPr>
          <p:cNvPr id="346" name="Google Shape;346;p42"/>
          <p:cNvSpPr txBox="1">
            <a:spLocks noGrp="1"/>
          </p:cNvSpPr>
          <p:nvPr>
            <p:ph type="subTitle" idx="5"/>
          </p:nvPr>
        </p:nvSpPr>
        <p:spPr>
          <a:xfrm flipH="1">
            <a:off x="5863391" y="3059800"/>
            <a:ext cx="20034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have to rely less on global trade and more on our own resources</a:t>
            </a:r>
            <a:endParaRPr/>
          </a:p>
        </p:txBody>
      </p:sp>
      <p:sp>
        <p:nvSpPr>
          <p:cNvPr id="347" name="Google Shape;347;p42"/>
          <p:cNvSpPr txBox="1">
            <a:spLocks noGrp="1"/>
          </p:cNvSpPr>
          <p:nvPr>
            <p:ph type="ctrTitle"/>
          </p:nvPr>
        </p:nvSpPr>
        <p:spPr>
          <a:xfrm flipH="1">
            <a:off x="1081445" y="1675550"/>
            <a:ext cx="597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000" b="1"/>
              <a:t>01</a:t>
            </a:r>
            <a:endParaRPr sz="3000" b="1"/>
          </a:p>
        </p:txBody>
      </p:sp>
      <p:sp>
        <p:nvSpPr>
          <p:cNvPr id="348" name="Google Shape;348;p42"/>
          <p:cNvSpPr txBox="1">
            <a:spLocks noGrp="1"/>
          </p:cNvSpPr>
          <p:nvPr>
            <p:ph type="ctrTitle" idx="2"/>
          </p:nvPr>
        </p:nvSpPr>
        <p:spPr>
          <a:xfrm flipH="1">
            <a:off x="3464784" y="1675550"/>
            <a:ext cx="597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000" b="1"/>
              <a:t>02</a:t>
            </a:r>
            <a:endParaRPr sz="3000" b="1"/>
          </a:p>
        </p:txBody>
      </p:sp>
      <p:sp>
        <p:nvSpPr>
          <p:cNvPr id="349" name="Google Shape;349;p42"/>
          <p:cNvSpPr txBox="1">
            <a:spLocks noGrp="1"/>
          </p:cNvSpPr>
          <p:nvPr>
            <p:ph type="ctrTitle" idx="4"/>
          </p:nvPr>
        </p:nvSpPr>
        <p:spPr>
          <a:xfrm flipH="1">
            <a:off x="5819331" y="1675550"/>
            <a:ext cx="597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000" b="1"/>
              <a:t>03</a:t>
            </a:r>
            <a:endParaRPr sz="3000" b="1"/>
          </a:p>
        </p:txBody>
      </p:sp>
      <p:sp>
        <p:nvSpPr>
          <p:cNvPr id="350" name="Google Shape;350;p42"/>
          <p:cNvSpPr/>
          <p:nvPr/>
        </p:nvSpPr>
        <p:spPr>
          <a:xfrm flipH="1">
            <a:off x="1228324" y="2396275"/>
            <a:ext cx="1028700" cy="6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flipH="1">
            <a:off x="3609349" y="2396275"/>
            <a:ext cx="1028700" cy="6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flipH="1">
            <a:off x="5962101" y="2396275"/>
            <a:ext cx="1028700" cy="64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txBox="1">
            <a:spLocks noGrp="1"/>
          </p:cNvSpPr>
          <p:nvPr>
            <p:ph type="sldNum" idx="12"/>
          </p:nvPr>
        </p:nvSpPr>
        <p:spPr>
          <a:xfrm>
            <a:off x="8476000" y="440475"/>
            <a:ext cx="668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World After Coronavirus by Slidesgo">
  <a:themeElements>
    <a:clrScheme name="Simple Light">
      <a:dk1>
        <a:srgbClr val="040404"/>
      </a:dk1>
      <a:lt1>
        <a:srgbClr val="FFFFFF"/>
      </a:lt1>
      <a:dk2>
        <a:srgbClr val="F3F3F3"/>
      </a:dk2>
      <a:lt2>
        <a:srgbClr val="666666"/>
      </a:lt2>
      <a:accent1>
        <a:srgbClr val="FFF2CC"/>
      </a:accent1>
      <a:accent2>
        <a:srgbClr val="FFE599"/>
      </a:accent2>
      <a:accent3>
        <a:srgbClr val="FFD966"/>
      </a:accent3>
      <a:accent4>
        <a:srgbClr val="F1C232"/>
      </a:accent4>
      <a:accent5>
        <a:srgbClr val="BF9000"/>
      </a:accent5>
      <a:accent6>
        <a:srgbClr val="7F6000"/>
      </a:accent6>
      <a:hlink>
        <a:srgbClr val="0404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1278</Words>
  <Application>Microsoft Office PowerPoint</Application>
  <PresentationFormat>On-screen Show (16:9)</PresentationFormat>
  <Paragraphs>191</Paragraphs>
  <Slides>31</Slides>
  <Notes>31</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Fira Sans Extra Condensed Medium</vt:lpstr>
      <vt:lpstr>Abel</vt:lpstr>
      <vt:lpstr>Nunito Light</vt:lpstr>
      <vt:lpstr>Inter</vt:lpstr>
      <vt:lpstr>Arial</vt:lpstr>
      <vt:lpstr>Unica One</vt:lpstr>
      <vt:lpstr>Google Sans</vt:lpstr>
      <vt:lpstr>Raleway SemiBold</vt:lpstr>
      <vt:lpstr>Calibri</vt:lpstr>
      <vt:lpstr>Archivo</vt:lpstr>
      <vt:lpstr>Wingdings</vt:lpstr>
      <vt:lpstr>-apple-system</vt:lpstr>
      <vt:lpstr>Paytone One</vt:lpstr>
      <vt:lpstr>World After Coronavirus by Slidesgo</vt:lpstr>
      <vt:lpstr>REAL-TIME FACEMASK DETECTION (CORONAVIRUS)</vt:lpstr>
      <vt:lpstr>HELLO!</vt:lpstr>
      <vt:lpstr>TABLE OF CONTENTS</vt:lpstr>
      <vt:lpstr>THE PANDEMIC</vt:lpstr>
      <vt:lpstr>GENERAL VIEWS</vt:lpstr>
      <vt:lpstr>CHANGES IN SOCIETY</vt:lpstr>
      <vt:lpstr>—Helen Keller, American author and political activist</vt:lpstr>
      <vt:lpstr>TECHNOLOGY</vt:lpstr>
      <vt:lpstr>ECONOMY</vt:lpstr>
      <vt:lpstr>HEALTHCARE</vt:lpstr>
      <vt:lpstr>REDUCED INEQUALITY</vt:lpstr>
      <vt:lpstr>EDUCATION</vt:lpstr>
      <vt:lpstr>BLACK SWAN THEORY</vt:lpstr>
      <vt:lpstr>02</vt:lpstr>
      <vt:lpstr>Family Time</vt:lpstr>
      <vt:lpstr>Need to get masked !!</vt:lpstr>
      <vt:lpstr>OVERVIEW</vt:lpstr>
      <vt:lpstr>METHODOLOGY</vt:lpstr>
      <vt:lpstr>DATA SOURCE</vt:lpstr>
      <vt:lpstr>DATA AUGMENTATION</vt:lpstr>
      <vt:lpstr>Project Structure</vt:lpstr>
      <vt:lpstr>Important Scripts</vt:lpstr>
      <vt:lpstr>Results</vt:lpstr>
      <vt:lpstr>Demo</vt:lpstr>
      <vt:lpstr>Resources</vt:lpstr>
      <vt:lpstr>Technologies used</vt:lpstr>
      <vt:lpstr>SOCIAL LIFE</vt:lpstr>
      <vt:lpstr>EVERYDAY HABITS</vt:lpstr>
      <vt:lpstr>Home Sweet Home</vt:lpstr>
      <vt:lpstr>We’ll Get Through This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FACEMASK DETECTION (CORONAVIRUS)</dc:title>
  <dc:creator>Ashish Agarwal</dc:creator>
  <cp:lastModifiedBy>Ashish Agarwal</cp:lastModifiedBy>
  <cp:revision>13</cp:revision>
  <dcterms:modified xsi:type="dcterms:W3CDTF">2020-07-30T08:50:43Z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5005501</vt:lpwstr>
  </property>
  <property fmtid="{D5CDD505-2E9C-101B-9397-08002B2CF9AE}" name="NXPowerLiteSettings" pid="3">
    <vt:lpwstr>C7000400038000</vt:lpwstr>
  </property>
  <property fmtid="{D5CDD505-2E9C-101B-9397-08002B2CF9AE}" name="NXPowerLiteVersion" pid="4">
    <vt:lpwstr>S9.0.1</vt:lpwstr>
  </property>
</Properties>
</file>